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18" r:id="rId3"/>
    <p:sldId id="278" r:id="rId4"/>
    <p:sldId id="274" r:id="rId5"/>
    <p:sldId id="275" r:id="rId6"/>
    <p:sldId id="279" r:id="rId7"/>
    <p:sldId id="263" r:id="rId8"/>
    <p:sldId id="271" r:id="rId9"/>
    <p:sldId id="389" r:id="rId10"/>
    <p:sldId id="390" r:id="rId11"/>
    <p:sldId id="395" r:id="rId12"/>
    <p:sldId id="264" r:id="rId13"/>
    <p:sldId id="392" r:id="rId14"/>
    <p:sldId id="393" r:id="rId15"/>
    <p:sldId id="396" r:id="rId16"/>
    <p:sldId id="397" r:id="rId17"/>
    <p:sldId id="394" r:id="rId18"/>
    <p:sldId id="269" r:id="rId19"/>
    <p:sldId id="342" r:id="rId20"/>
  </p:sldIdLst>
  <p:sldSz cx="12115800" cy="6858000"/>
  <p:notesSz cx="121158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6" autoAdjust="0"/>
  </p:normalViewPr>
  <p:slideViewPr>
    <p:cSldViewPr>
      <p:cViewPr varScale="1">
        <p:scale>
          <a:sx n="66" d="100"/>
          <a:sy n="66" d="100"/>
        </p:scale>
        <p:origin x="5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498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862763" y="0"/>
            <a:ext cx="52498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164FF-DA78-41E5-992C-A5606AE002D1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857250"/>
            <a:ext cx="40894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1263" y="3300413"/>
            <a:ext cx="96932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498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862763" y="6513513"/>
            <a:ext cx="52498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CD8CD-85DF-48AD-AEC0-3A10ACB34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4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D8CD-85DF-48AD-AEC0-3A10ACB348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5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CD8CD-85DF-48AD-AEC0-3A10ACB348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6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6D94D-F939-4712-9483-2D3A0519C1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4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9161" y="2125980"/>
            <a:ext cx="1030382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8322" y="3840480"/>
            <a:ext cx="848550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 u="heavy">
                <a:solidFill>
                  <a:srgbClr val="15161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 u="heavy">
                <a:solidFill>
                  <a:srgbClr val="15161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6107" y="1577340"/>
            <a:ext cx="52731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2907" y="1577340"/>
            <a:ext cx="52731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 u="heavy">
                <a:solidFill>
                  <a:srgbClr val="15161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535" y="0"/>
            <a:ext cx="9185969" cy="68513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642450"/>
            <a:ext cx="4202430" cy="4209415"/>
          </a:xfrm>
          <a:custGeom>
            <a:avLst/>
            <a:gdLst/>
            <a:ahLst/>
            <a:cxnLst/>
            <a:rect l="l" t="t" r="r" b="b"/>
            <a:pathLst>
              <a:path w="4202430" h="4209415">
                <a:moveTo>
                  <a:pt x="4202154" y="4208849"/>
                </a:moveTo>
                <a:lnTo>
                  <a:pt x="0" y="4208849"/>
                </a:lnTo>
                <a:lnTo>
                  <a:pt x="0" y="0"/>
                </a:lnTo>
                <a:lnTo>
                  <a:pt x="4202154" y="0"/>
                </a:lnTo>
                <a:lnTo>
                  <a:pt x="4202154" y="4208849"/>
                </a:lnTo>
                <a:close/>
              </a:path>
            </a:pathLst>
          </a:custGeom>
          <a:solidFill>
            <a:srgbClr val="D6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4125" y="6094122"/>
            <a:ext cx="2552700" cy="546735"/>
          </a:xfrm>
          <a:custGeom>
            <a:avLst/>
            <a:gdLst/>
            <a:ahLst/>
            <a:cxnLst/>
            <a:rect l="l" t="t" r="r" b="b"/>
            <a:pathLst>
              <a:path w="2552700" h="546734">
                <a:moveTo>
                  <a:pt x="490837" y="333176"/>
                </a:moveTo>
                <a:lnTo>
                  <a:pt x="362389" y="333176"/>
                </a:lnTo>
                <a:lnTo>
                  <a:pt x="362389" y="533656"/>
                </a:lnTo>
                <a:lnTo>
                  <a:pt x="490837" y="533656"/>
                </a:lnTo>
                <a:lnTo>
                  <a:pt x="490837" y="333176"/>
                </a:lnTo>
                <a:close/>
              </a:path>
              <a:path w="2552700" h="546734">
                <a:moveTo>
                  <a:pt x="128375" y="0"/>
                </a:moveTo>
                <a:lnTo>
                  <a:pt x="0" y="0"/>
                </a:lnTo>
                <a:lnTo>
                  <a:pt x="117" y="182899"/>
                </a:lnTo>
                <a:lnTo>
                  <a:pt x="5255" y="226831"/>
                </a:lnTo>
                <a:lnTo>
                  <a:pt x="20161" y="264537"/>
                </a:lnTo>
                <a:lnTo>
                  <a:pt x="43426" y="295114"/>
                </a:lnTo>
                <a:lnTo>
                  <a:pt x="73760" y="318662"/>
                </a:lnTo>
                <a:lnTo>
                  <a:pt x="115313" y="336957"/>
                </a:lnTo>
                <a:lnTo>
                  <a:pt x="163876" y="347960"/>
                </a:lnTo>
                <a:lnTo>
                  <a:pt x="216158" y="352377"/>
                </a:lnTo>
                <a:lnTo>
                  <a:pt x="268866" y="350914"/>
                </a:lnTo>
                <a:lnTo>
                  <a:pt x="318707" y="344279"/>
                </a:lnTo>
                <a:lnTo>
                  <a:pt x="362389" y="333176"/>
                </a:lnTo>
                <a:lnTo>
                  <a:pt x="490837" y="333176"/>
                </a:lnTo>
                <a:lnTo>
                  <a:pt x="490837" y="244472"/>
                </a:lnTo>
                <a:lnTo>
                  <a:pt x="224654" y="244472"/>
                </a:lnTo>
                <a:lnTo>
                  <a:pt x="178591" y="238279"/>
                </a:lnTo>
                <a:lnTo>
                  <a:pt x="138663" y="210861"/>
                </a:lnTo>
                <a:lnTo>
                  <a:pt x="128375" y="165514"/>
                </a:lnTo>
                <a:lnTo>
                  <a:pt x="128375" y="0"/>
                </a:lnTo>
                <a:close/>
              </a:path>
              <a:path w="2552700" h="546734">
                <a:moveTo>
                  <a:pt x="490837" y="0"/>
                </a:moveTo>
                <a:lnTo>
                  <a:pt x="362389" y="0"/>
                </a:lnTo>
                <a:lnTo>
                  <a:pt x="362389" y="225464"/>
                </a:lnTo>
                <a:lnTo>
                  <a:pt x="325068" y="235451"/>
                </a:lnTo>
                <a:lnTo>
                  <a:pt x="276318" y="242659"/>
                </a:lnTo>
                <a:lnTo>
                  <a:pt x="224654" y="244472"/>
                </a:lnTo>
                <a:lnTo>
                  <a:pt x="490837" y="244472"/>
                </a:lnTo>
                <a:lnTo>
                  <a:pt x="490837" y="0"/>
                </a:lnTo>
                <a:close/>
              </a:path>
              <a:path w="2552700" h="546734">
                <a:moveTo>
                  <a:pt x="785577" y="83477"/>
                </a:moveTo>
                <a:lnTo>
                  <a:pt x="734093" y="87704"/>
                </a:lnTo>
                <a:lnTo>
                  <a:pt x="687603" y="100041"/>
                </a:lnTo>
                <a:lnTo>
                  <a:pt x="646682" y="119969"/>
                </a:lnTo>
                <a:lnTo>
                  <a:pt x="611909" y="146969"/>
                </a:lnTo>
                <a:lnTo>
                  <a:pt x="583858" y="180525"/>
                </a:lnTo>
                <a:lnTo>
                  <a:pt x="563108" y="220117"/>
                </a:lnTo>
                <a:lnTo>
                  <a:pt x="550235" y="265227"/>
                </a:lnTo>
                <a:lnTo>
                  <a:pt x="545816" y="315338"/>
                </a:lnTo>
                <a:lnTo>
                  <a:pt x="549202" y="357646"/>
                </a:lnTo>
                <a:lnTo>
                  <a:pt x="559261" y="397156"/>
                </a:lnTo>
                <a:lnTo>
                  <a:pt x="575844" y="433285"/>
                </a:lnTo>
                <a:lnTo>
                  <a:pt x="598806" y="465452"/>
                </a:lnTo>
                <a:lnTo>
                  <a:pt x="627997" y="493076"/>
                </a:lnTo>
                <a:lnTo>
                  <a:pt x="663271" y="515574"/>
                </a:lnTo>
                <a:lnTo>
                  <a:pt x="704479" y="532364"/>
                </a:lnTo>
                <a:lnTo>
                  <a:pt x="751474" y="542865"/>
                </a:lnTo>
                <a:lnTo>
                  <a:pt x="804109" y="546494"/>
                </a:lnTo>
                <a:lnTo>
                  <a:pt x="853973" y="544034"/>
                </a:lnTo>
                <a:lnTo>
                  <a:pt x="900156" y="536961"/>
                </a:lnTo>
                <a:lnTo>
                  <a:pt x="941655" y="525739"/>
                </a:lnTo>
                <a:lnTo>
                  <a:pt x="977468" y="510829"/>
                </a:lnTo>
                <a:lnTo>
                  <a:pt x="977468" y="446631"/>
                </a:lnTo>
                <a:lnTo>
                  <a:pt x="803414" y="446631"/>
                </a:lnTo>
                <a:lnTo>
                  <a:pt x="751941" y="439471"/>
                </a:lnTo>
                <a:lnTo>
                  <a:pt x="711181" y="419332"/>
                </a:lnTo>
                <a:lnTo>
                  <a:pt x="683002" y="388224"/>
                </a:lnTo>
                <a:lnTo>
                  <a:pt x="669276" y="348156"/>
                </a:lnTo>
                <a:lnTo>
                  <a:pt x="1017427" y="348156"/>
                </a:lnTo>
                <a:lnTo>
                  <a:pt x="1015142" y="297732"/>
                </a:lnTo>
                <a:lnTo>
                  <a:pt x="1010041" y="264683"/>
                </a:lnTo>
                <a:lnTo>
                  <a:pt x="672111" y="264683"/>
                </a:lnTo>
                <a:lnTo>
                  <a:pt x="689243" y="225133"/>
                </a:lnTo>
                <a:lnTo>
                  <a:pt x="715943" y="198679"/>
                </a:lnTo>
                <a:lnTo>
                  <a:pt x="750993" y="184162"/>
                </a:lnTo>
                <a:lnTo>
                  <a:pt x="793177" y="180425"/>
                </a:lnTo>
                <a:lnTo>
                  <a:pt x="980998" y="180425"/>
                </a:lnTo>
                <a:lnTo>
                  <a:pt x="977401" y="173178"/>
                </a:lnTo>
                <a:lnTo>
                  <a:pt x="953083" y="142167"/>
                </a:lnTo>
                <a:lnTo>
                  <a:pt x="922174" y="117211"/>
                </a:lnTo>
                <a:lnTo>
                  <a:pt x="884242" y="98790"/>
                </a:lnTo>
                <a:lnTo>
                  <a:pt x="838854" y="87385"/>
                </a:lnTo>
                <a:lnTo>
                  <a:pt x="785577" y="83477"/>
                </a:lnTo>
                <a:close/>
              </a:path>
              <a:path w="2552700" h="546734">
                <a:moveTo>
                  <a:pt x="977468" y="407365"/>
                </a:moveTo>
                <a:lnTo>
                  <a:pt x="934724" y="426437"/>
                </a:lnTo>
                <a:lnTo>
                  <a:pt x="891244" y="438497"/>
                </a:lnTo>
                <a:lnTo>
                  <a:pt x="847363" y="444808"/>
                </a:lnTo>
                <a:lnTo>
                  <a:pt x="803414" y="446631"/>
                </a:lnTo>
                <a:lnTo>
                  <a:pt x="977468" y="446631"/>
                </a:lnTo>
                <a:lnTo>
                  <a:pt x="977468" y="407365"/>
                </a:lnTo>
                <a:close/>
              </a:path>
              <a:path w="2552700" h="546734">
                <a:moveTo>
                  <a:pt x="980998" y="180425"/>
                </a:moveTo>
                <a:lnTo>
                  <a:pt x="793177" y="180425"/>
                </a:lnTo>
                <a:lnTo>
                  <a:pt x="833130" y="185932"/>
                </a:lnTo>
                <a:lnTo>
                  <a:pt x="863348" y="200878"/>
                </a:lnTo>
                <a:lnTo>
                  <a:pt x="884929" y="226662"/>
                </a:lnTo>
                <a:lnTo>
                  <a:pt x="898973" y="264683"/>
                </a:lnTo>
                <a:lnTo>
                  <a:pt x="1010041" y="264683"/>
                </a:lnTo>
                <a:lnTo>
                  <a:pt x="1007998" y="251441"/>
                </a:lnTo>
                <a:lnTo>
                  <a:pt x="995562" y="209763"/>
                </a:lnTo>
                <a:lnTo>
                  <a:pt x="980998" y="180425"/>
                </a:lnTo>
                <a:close/>
              </a:path>
              <a:path w="2552700" h="546734">
                <a:moveTo>
                  <a:pt x="1522244" y="96314"/>
                </a:moveTo>
                <a:lnTo>
                  <a:pt x="1111539" y="96314"/>
                </a:lnTo>
                <a:lnTo>
                  <a:pt x="1111539" y="203033"/>
                </a:lnTo>
                <a:lnTo>
                  <a:pt x="1109072" y="265815"/>
                </a:lnTo>
                <a:lnTo>
                  <a:pt x="1102209" y="325153"/>
                </a:lnTo>
                <a:lnTo>
                  <a:pt x="1091761" y="380004"/>
                </a:lnTo>
                <a:lnTo>
                  <a:pt x="1078535" y="429323"/>
                </a:lnTo>
                <a:lnTo>
                  <a:pt x="1063341" y="472067"/>
                </a:lnTo>
                <a:lnTo>
                  <a:pt x="1046989" y="507192"/>
                </a:lnTo>
                <a:lnTo>
                  <a:pt x="1030287" y="533656"/>
                </a:lnTo>
                <a:lnTo>
                  <a:pt x="1168962" y="533656"/>
                </a:lnTo>
                <a:lnTo>
                  <a:pt x="1190302" y="495885"/>
                </a:lnTo>
                <a:lnTo>
                  <a:pt x="1206848" y="448944"/>
                </a:lnTo>
                <a:lnTo>
                  <a:pt x="1218994" y="397717"/>
                </a:lnTo>
                <a:lnTo>
                  <a:pt x="1227133" y="347083"/>
                </a:lnTo>
                <a:lnTo>
                  <a:pt x="1231659" y="301924"/>
                </a:lnTo>
                <a:lnTo>
                  <a:pt x="1234059" y="254391"/>
                </a:lnTo>
                <a:lnTo>
                  <a:pt x="1234993" y="200891"/>
                </a:lnTo>
                <a:lnTo>
                  <a:pt x="1522244" y="200484"/>
                </a:lnTo>
                <a:lnTo>
                  <a:pt x="1522244" y="96314"/>
                </a:lnTo>
                <a:close/>
              </a:path>
              <a:path w="2552700" h="546734">
                <a:moveTo>
                  <a:pt x="1522244" y="200484"/>
                </a:moveTo>
                <a:lnTo>
                  <a:pt x="1398847" y="200484"/>
                </a:lnTo>
                <a:lnTo>
                  <a:pt x="1398847" y="533656"/>
                </a:lnTo>
                <a:lnTo>
                  <a:pt x="1522244" y="533656"/>
                </a:lnTo>
                <a:lnTo>
                  <a:pt x="1522244" y="200484"/>
                </a:lnTo>
                <a:close/>
              </a:path>
              <a:path w="2552700" h="546734">
                <a:moveTo>
                  <a:pt x="1968050" y="0"/>
                </a:moveTo>
                <a:lnTo>
                  <a:pt x="1603388" y="0"/>
                </a:lnTo>
                <a:lnTo>
                  <a:pt x="1603388" y="533656"/>
                </a:lnTo>
                <a:lnTo>
                  <a:pt x="1731832" y="533656"/>
                </a:lnTo>
                <a:lnTo>
                  <a:pt x="1731832" y="110549"/>
                </a:lnTo>
                <a:lnTo>
                  <a:pt x="1968050" y="110549"/>
                </a:lnTo>
                <a:lnTo>
                  <a:pt x="1968050" y="0"/>
                </a:lnTo>
                <a:close/>
              </a:path>
              <a:path w="2552700" h="546734">
                <a:moveTo>
                  <a:pt x="2119593" y="0"/>
                </a:moveTo>
                <a:lnTo>
                  <a:pt x="1982605" y="0"/>
                </a:lnTo>
                <a:lnTo>
                  <a:pt x="2209606" y="412056"/>
                </a:lnTo>
                <a:lnTo>
                  <a:pt x="2146668" y="533656"/>
                </a:lnTo>
                <a:lnTo>
                  <a:pt x="2275808" y="533656"/>
                </a:lnTo>
                <a:lnTo>
                  <a:pt x="2401654" y="291053"/>
                </a:lnTo>
                <a:lnTo>
                  <a:pt x="2273655" y="291053"/>
                </a:lnTo>
                <a:lnTo>
                  <a:pt x="2119593" y="0"/>
                </a:lnTo>
                <a:close/>
              </a:path>
              <a:path w="2552700" h="546734">
                <a:moveTo>
                  <a:pt x="2552633" y="0"/>
                </a:moveTo>
                <a:lnTo>
                  <a:pt x="2423490" y="0"/>
                </a:lnTo>
                <a:lnTo>
                  <a:pt x="2273655" y="291053"/>
                </a:lnTo>
                <a:lnTo>
                  <a:pt x="2401654" y="291053"/>
                </a:lnTo>
                <a:lnTo>
                  <a:pt x="2552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69" y="2870470"/>
            <a:ext cx="143388" cy="1857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587" y="2870200"/>
            <a:ext cx="319841" cy="18668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7919" y="2870470"/>
            <a:ext cx="148845" cy="1857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805" y="2870470"/>
            <a:ext cx="147026" cy="1857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4497" y="2870470"/>
            <a:ext cx="156921" cy="18579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346454" y="2870199"/>
            <a:ext cx="155575" cy="186690"/>
          </a:xfrm>
          <a:custGeom>
            <a:avLst/>
            <a:gdLst/>
            <a:ahLst/>
            <a:cxnLst/>
            <a:rect l="l" t="t" r="r" b="b"/>
            <a:pathLst>
              <a:path w="155575" h="186689">
                <a:moveTo>
                  <a:pt x="155346" y="0"/>
                </a:moveTo>
                <a:lnTo>
                  <a:pt x="124129" y="0"/>
                </a:lnTo>
                <a:lnTo>
                  <a:pt x="124129" y="76200"/>
                </a:lnTo>
                <a:lnTo>
                  <a:pt x="31216" y="76200"/>
                </a:lnTo>
                <a:lnTo>
                  <a:pt x="31216" y="0"/>
                </a:lnTo>
                <a:lnTo>
                  <a:pt x="0" y="0"/>
                </a:lnTo>
                <a:lnTo>
                  <a:pt x="0" y="76200"/>
                </a:lnTo>
                <a:lnTo>
                  <a:pt x="0" y="105410"/>
                </a:lnTo>
                <a:lnTo>
                  <a:pt x="0" y="186690"/>
                </a:lnTo>
                <a:lnTo>
                  <a:pt x="31216" y="186690"/>
                </a:lnTo>
                <a:lnTo>
                  <a:pt x="31216" y="105410"/>
                </a:lnTo>
                <a:lnTo>
                  <a:pt x="124129" y="105410"/>
                </a:lnTo>
                <a:lnTo>
                  <a:pt x="124129" y="186690"/>
                </a:lnTo>
                <a:lnTo>
                  <a:pt x="155346" y="186690"/>
                </a:lnTo>
                <a:lnTo>
                  <a:pt x="155346" y="105410"/>
                </a:lnTo>
                <a:lnTo>
                  <a:pt x="155346" y="76200"/>
                </a:lnTo>
                <a:lnTo>
                  <a:pt x="155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7743" y="2867087"/>
            <a:ext cx="163159" cy="19256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6312" y="2870470"/>
            <a:ext cx="151718" cy="18579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8230" y="2870470"/>
            <a:ext cx="156921" cy="1857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0179" y="2821024"/>
            <a:ext cx="156921" cy="23524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30492" y="3214369"/>
            <a:ext cx="130810" cy="186690"/>
          </a:xfrm>
          <a:custGeom>
            <a:avLst/>
            <a:gdLst/>
            <a:ahLst/>
            <a:cxnLst/>
            <a:rect l="l" t="t" r="r" b="b"/>
            <a:pathLst>
              <a:path w="130810" h="186689">
                <a:moveTo>
                  <a:pt x="130632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6690"/>
                </a:lnTo>
                <a:lnTo>
                  <a:pt x="31229" y="186690"/>
                </a:lnTo>
                <a:lnTo>
                  <a:pt x="31229" y="29210"/>
                </a:lnTo>
                <a:lnTo>
                  <a:pt x="130632" y="29210"/>
                </a:lnTo>
                <a:lnTo>
                  <a:pt x="130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5606" y="3211513"/>
            <a:ext cx="177218" cy="192573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89889" y="3211525"/>
            <a:ext cx="729615" cy="234950"/>
          </a:xfrm>
          <a:custGeom>
            <a:avLst/>
            <a:gdLst/>
            <a:ahLst/>
            <a:cxnLst/>
            <a:rect l="l" t="t" r="r" b="b"/>
            <a:pathLst>
              <a:path w="729615" h="234950">
                <a:moveTo>
                  <a:pt x="163169" y="132969"/>
                </a:moveTo>
                <a:lnTo>
                  <a:pt x="130390" y="132969"/>
                </a:lnTo>
                <a:lnTo>
                  <a:pt x="124815" y="146189"/>
                </a:lnTo>
                <a:lnTo>
                  <a:pt x="115646" y="156006"/>
                </a:lnTo>
                <a:lnTo>
                  <a:pt x="103124" y="162102"/>
                </a:lnTo>
                <a:lnTo>
                  <a:pt x="87452" y="164198"/>
                </a:lnTo>
                <a:lnTo>
                  <a:pt x="62611" y="158750"/>
                </a:lnTo>
                <a:lnTo>
                  <a:pt x="45262" y="144005"/>
                </a:lnTo>
                <a:lnTo>
                  <a:pt x="35077" y="122377"/>
                </a:lnTo>
                <a:lnTo>
                  <a:pt x="31762" y="96278"/>
                </a:lnTo>
                <a:lnTo>
                  <a:pt x="35115" y="70180"/>
                </a:lnTo>
                <a:lnTo>
                  <a:pt x="45389" y="48564"/>
                </a:lnTo>
                <a:lnTo>
                  <a:pt x="62826" y="33807"/>
                </a:lnTo>
                <a:lnTo>
                  <a:pt x="87706" y="28359"/>
                </a:lnTo>
                <a:lnTo>
                  <a:pt x="102425" y="30022"/>
                </a:lnTo>
                <a:lnTo>
                  <a:pt x="113957" y="35001"/>
                </a:lnTo>
                <a:lnTo>
                  <a:pt x="122504" y="43294"/>
                </a:lnTo>
                <a:lnTo>
                  <a:pt x="128295" y="54902"/>
                </a:lnTo>
                <a:lnTo>
                  <a:pt x="161086" y="54902"/>
                </a:lnTo>
                <a:lnTo>
                  <a:pt x="152336" y="32385"/>
                </a:lnTo>
                <a:lnTo>
                  <a:pt x="136690" y="15049"/>
                </a:lnTo>
                <a:lnTo>
                  <a:pt x="114909" y="3924"/>
                </a:lnTo>
                <a:lnTo>
                  <a:pt x="87706" y="0"/>
                </a:lnTo>
                <a:lnTo>
                  <a:pt x="50393" y="7175"/>
                </a:lnTo>
                <a:lnTo>
                  <a:pt x="22872" y="27152"/>
                </a:lnTo>
                <a:lnTo>
                  <a:pt x="5842" y="57632"/>
                </a:lnTo>
                <a:lnTo>
                  <a:pt x="0" y="96278"/>
                </a:lnTo>
                <a:lnTo>
                  <a:pt x="5803" y="134924"/>
                </a:lnTo>
                <a:lnTo>
                  <a:pt x="22745" y="165404"/>
                </a:lnTo>
                <a:lnTo>
                  <a:pt x="50177" y="185394"/>
                </a:lnTo>
                <a:lnTo>
                  <a:pt x="87452" y="192570"/>
                </a:lnTo>
                <a:lnTo>
                  <a:pt x="116179" y="188201"/>
                </a:lnTo>
                <a:lnTo>
                  <a:pt x="138772" y="175945"/>
                </a:lnTo>
                <a:lnTo>
                  <a:pt x="154635" y="157111"/>
                </a:lnTo>
                <a:lnTo>
                  <a:pt x="163169" y="132969"/>
                </a:lnTo>
                <a:close/>
              </a:path>
              <a:path w="729615" h="234950">
                <a:moveTo>
                  <a:pt x="342747" y="3378"/>
                </a:moveTo>
                <a:lnTo>
                  <a:pt x="310743" y="3378"/>
                </a:lnTo>
                <a:lnTo>
                  <a:pt x="267804" y="93421"/>
                </a:lnTo>
                <a:lnTo>
                  <a:pt x="260515" y="93421"/>
                </a:lnTo>
                <a:lnTo>
                  <a:pt x="213156" y="3378"/>
                </a:lnTo>
                <a:lnTo>
                  <a:pt x="179844" y="3378"/>
                </a:lnTo>
                <a:lnTo>
                  <a:pt x="248539" y="133489"/>
                </a:lnTo>
                <a:lnTo>
                  <a:pt x="222008" y="189179"/>
                </a:lnTo>
                <a:lnTo>
                  <a:pt x="253746" y="189179"/>
                </a:lnTo>
                <a:lnTo>
                  <a:pt x="342747" y="3378"/>
                </a:lnTo>
                <a:close/>
              </a:path>
              <a:path w="729615" h="234950">
                <a:moveTo>
                  <a:pt x="544182" y="160807"/>
                </a:moveTo>
                <a:lnTo>
                  <a:pt x="517639" y="160807"/>
                </a:lnTo>
                <a:lnTo>
                  <a:pt x="517639" y="31737"/>
                </a:lnTo>
                <a:lnTo>
                  <a:pt x="517639" y="3378"/>
                </a:lnTo>
                <a:lnTo>
                  <a:pt x="486930" y="3378"/>
                </a:lnTo>
                <a:lnTo>
                  <a:pt x="486930" y="31737"/>
                </a:lnTo>
                <a:lnTo>
                  <a:pt x="486930" y="160807"/>
                </a:lnTo>
                <a:lnTo>
                  <a:pt x="403402" y="160807"/>
                </a:lnTo>
                <a:lnTo>
                  <a:pt x="410984" y="141478"/>
                </a:lnTo>
                <a:lnTo>
                  <a:pt x="417283" y="116573"/>
                </a:lnTo>
                <a:lnTo>
                  <a:pt x="421576" y="86017"/>
                </a:lnTo>
                <a:lnTo>
                  <a:pt x="423164" y="49695"/>
                </a:lnTo>
                <a:lnTo>
                  <a:pt x="423164" y="31737"/>
                </a:lnTo>
                <a:lnTo>
                  <a:pt x="486930" y="31737"/>
                </a:lnTo>
                <a:lnTo>
                  <a:pt x="486930" y="3378"/>
                </a:lnTo>
                <a:lnTo>
                  <a:pt x="394030" y="3378"/>
                </a:lnTo>
                <a:lnTo>
                  <a:pt x="394030" y="46837"/>
                </a:lnTo>
                <a:lnTo>
                  <a:pt x="392061" y="84886"/>
                </a:lnTo>
                <a:lnTo>
                  <a:pt x="386905" y="116027"/>
                </a:lnTo>
                <a:lnTo>
                  <a:pt x="379641" y="141071"/>
                </a:lnTo>
                <a:lnTo>
                  <a:pt x="371386" y="160807"/>
                </a:lnTo>
                <a:lnTo>
                  <a:pt x="352132" y="160807"/>
                </a:lnTo>
                <a:lnTo>
                  <a:pt x="352132" y="234721"/>
                </a:lnTo>
                <a:lnTo>
                  <a:pt x="382574" y="234721"/>
                </a:lnTo>
                <a:lnTo>
                  <a:pt x="382574" y="189179"/>
                </a:lnTo>
                <a:lnTo>
                  <a:pt x="513740" y="189179"/>
                </a:lnTo>
                <a:lnTo>
                  <a:pt x="513740" y="234721"/>
                </a:lnTo>
                <a:lnTo>
                  <a:pt x="544182" y="234721"/>
                </a:lnTo>
                <a:lnTo>
                  <a:pt x="544182" y="189179"/>
                </a:lnTo>
                <a:lnTo>
                  <a:pt x="544182" y="160807"/>
                </a:lnTo>
                <a:close/>
              </a:path>
              <a:path w="729615" h="234950">
                <a:moveTo>
                  <a:pt x="729475" y="189179"/>
                </a:moveTo>
                <a:lnTo>
                  <a:pt x="711695" y="135826"/>
                </a:lnTo>
                <a:lnTo>
                  <a:pt x="702411" y="107988"/>
                </a:lnTo>
                <a:lnTo>
                  <a:pt x="677684" y="33820"/>
                </a:lnTo>
                <a:lnTo>
                  <a:pt x="671195" y="14351"/>
                </a:lnTo>
                <a:lnTo>
                  <a:pt x="671195" y="107988"/>
                </a:lnTo>
                <a:lnTo>
                  <a:pt x="612902" y="107988"/>
                </a:lnTo>
                <a:lnTo>
                  <a:pt x="636320" y="33820"/>
                </a:lnTo>
                <a:lnTo>
                  <a:pt x="647509" y="33820"/>
                </a:lnTo>
                <a:lnTo>
                  <a:pt x="671195" y="107988"/>
                </a:lnTo>
                <a:lnTo>
                  <a:pt x="671195" y="14351"/>
                </a:lnTo>
                <a:lnTo>
                  <a:pt x="667537" y="3378"/>
                </a:lnTo>
                <a:lnTo>
                  <a:pt x="617575" y="3378"/>
                </a:lnTo>
                <a:lnTo>
                  <a:pt x="555917" y="189179"/>
                </a:lnTo>
                <a:lnTo>
                  <a:pt x="587133" y="189179"/>
                </a:lnTo>
                <a:lnTo>
                  <a:pt x="604050" y="135826"/>
                </a:lnTo>
                <a:lnTo>
                  <a:pt x="680300" y="135826"/>
                </a:lnTo>
                <a:lnTo>
                  <a:pt x="697471" y="189179"/>
                </a:lnTo>
                <a:lnTo>
                  <a:pt x="729475" y="189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46975" y="3214896"/>
            <a:ext cx="146768" cy="18580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0301" y="3211513"/>
            <a:ext cx="330516" cy="19257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7893" y="3214896"/>
            <a:ext cx="149893" cy="18580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063445" y="3214369"/>
            <a:ext cx="527685" cy="186690"/>
          </a:xfrm>
          <a:custGeom>
            <a:avLst/>
            <a:gdLst/>
            <a:ahLst/>
            <a:cxnLst/>
            <a:rect l="l" t="t" r="r" b="b"/>
            <a:pathLst>
              <a:path w="527685" h="186689">
                <a:moveTo>
                  <a:pt x="136880" y="157480"/>
                </a:moveTo>
                <a:lnTo>
                  <a:pt x="31229" y="157480"/>
                </a:lnTo>
                <a:lnTo>
                  <a:pt x="31229" y="104140"/>
                </a:lnTo>
                <a:lnTo>
                  <a:pt x="112153" y="104140"/>
                </a:lnTo>
                <a:lnTo>
                  <a:pt x="112153" y="76200"/>
                </a:lnTo>
                <a:lnTo>
                  <a:pt x="31229" y="76200"/>
                </a:lnTo>
                <a:lnTo>
                  <a:pt x="31229" y="29210"/>
                </a:lnTo>
                <a:lnTo>
                  <a:pt x="133502" y="29210"/>
                </a:lnTo>
                <a:lnTo>
                  <a:pt x="133502" y="0"/>
                </a:lnTo>
                <a:lnTo>
                  <a:pt x="0" y="0"/>
                </a:lnTo>
                <a:lnTo>
                  <a:pt x="0" y="29210"/>
                </a:lnTo>
                <a:lnTo>
                  <a:pt x="0" y="76200"/>
                </a:lnTo>
                <a:lnTo>
                  <a:pt x="0" y="104140"/>
                </a:lnTo>
                <a:lnTo>
                  <a:pt x="0" y="157480"/>
                </a:lnTo>
                <a:lnTo>
                  <a:pt x="0" y="186690"/>
                </a:lnTo>
                <a:lnTo>
                  <a:pt x="136880" y="186690"/>
                </a:lnTo>
                <a:lnTo>
                  <a:pt x="136880" y="157480"/>
                </a:lnTo>
                <a:close/>
              </a:path>
              <a:path w="527685" h="186689">
                <a:moveTo>
                  <a:pt x="326872" y="0"/>
                </a:moveTo>
                <a:lnTo>
                  <a:pt x="295630" y="0"/>
                </a:lnTo>
                <a:lnTo>
                  <a:pt x="295630" y="76200"/>
                </a:lnTo>
                <a:lnTo>
                  <a:pt x="202730" y="76200"/>
                </a:lnTo>
                <a:lnTo>
                  <a:pt x="202730" y="0"/>
                </a:lnTo>
                <a:lnTo>
                  <a:pt x="171500" y="0"/>
                </a:lnTo>
                <a:lnTo>
                  <a:pt x="171500" y="76200"/>
                </a:lnTo>
                <a:lnTo>
                  <a:pt x="171500" y="105410"/>
                </a:lnTo>
                <a:lnTo>
                  <a:pt x="171500" y="186690"/>
                </a:lnTo>
                <a:lnTo>
                  <a:pt x="202730" y="186690"/>
                </a:lnTo>
                <a:lnTo>
                  <a:pt x="202730" y="105410"/>
                </a:lnTo>
                <a:lnTo>
                  <a:pt x="295630" y="105410"/>
                </a:lnTo>
                <a:lnTo>
                  <a:pt x="295630" y="186690"/>
                </a:lnTo>
                <a:lnTo>
                  <a:pt x="326872" y="186690"/>
                </a:lnTo>
                <a:lnTo>
                  <a:pt x="326872" y="105410"/>
                </a:lnTo>
                <a:lnTo>
                  <a:pt x="326872" y="76200"/>
                </a:lnTo>
                <a:lnTo>
                  <a:pt x="326872" y="0"/>
                </a:lnTo>
                <a:close/>
              </a:path>
              <a:path w="527685" h="186689">
                <a:moveTo>
                  <a:pt x="527265" y="0"/>
                </a:moveTo>
                <a:lnTo>
                  <a:pt x="496023" y="0"/>
                </a:lnTo>
                <a:lnTo>
                  <a:pt x="496023" y="76200"/>
                </a:lnTo>
                <a:lnTo>
                  <a:pt x="403123" y="76200"/>
                </a:lnTo>
                <a:lnTo>
                  <a:pt x="403123" y="0"/>
                </a:lnTo>
                <a:lnTo>
                  <a:pt x="371894" y="0"/>
                </a:lnTo>
                <a:lnTo>
                  <a:pt x="371894" y="76200"/>
                </a:lnTo>
                <a:lnTo>
                  <a:pt x="371894" y="105410"/>
                </a:lnTo>
                <a:lnTo>
                  <a:pt x="371894" y="186690"/>
                </a:lnTo>
                <a:lnTo>
                  <a:pt x="403123" y="186690"/>
                </a:lnTo>
                <a:lnTo>
                  <a:pt x="403123" y="105410"/>
                </a:lnTo>
                <a:lnTo>
                  <a:pt x="496023" y="105410"/>
                </a:lnTo>
                <a:lnTo>
                  <a:pt x="496023" y="186690"/>
                </a:lnTo>
                <a:lnTo>
                  <a:pt x="527265" y="186690"/>
                </a:lnTo>
                <a:lnTo>
                  <a:pt x="527265" y="105410"/>
                </a:lnTo>
                <a:lnTo>
                  <a:pt x="527265" y="76200"/>
                </a:lnTo>
                <a:lnTo>
                  <a:pt x="527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35740" y="3214896"/>
            <a:ext cx="196484" cy="18580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77257" y="3165450"/>
            <a:ext cx="156927" cy="23525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1752" y="3559331"/>
            <a:ext cx="162914" cy="185799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402780" y="3559809"/>
            <a:ext cx="155575" cy="185420"/>
          </a:xfrm>
          <a:custGeom>
            <a:avLst/>
            <a:gdLst/>
            <a:ahLst/>
            <a:cxnLst/>
            <a:rect l="l" t="t" r="r" b="b"/>
            <a:pathLst>
              <a:path w="155575" h="185420">
                <a:moveTo>
                  <a:pt x="155359" y="0"/>
                </a:moveTo>
                <a:lnTo>
                  <a:pt x="124129" y="0"/>
                </a:lnTo>
                <a:lnTo>
                  <a:pt x="124129" y="74930"/>
                </a:lnTo>
                <a:lnTo>
                  <a:pt x="31216" y="74930"/>
                </a:lnTo>
                <a:lnTo>
                  <a:pt x="31216" y="0"/>
                </a:lnTo>
                <a:lnTo>
                  <a:pt x="0" y="0"/>
                </a:lnTo>
                <a:lnTo>
                  <a:pt x="0" y="74930"/>
                </a:lnTo>
                <a:lnTo>
                  <a:pt x="0" y="104140"/>
                </a:lnTo>
                <a:lnTo>
                  <a:pt x="0" y="185420"/>
                </a:lnTo>
                <a:lnTo>
                  <a:pt x="31216" y="185420"/>
                </a:lnTo>
                <a:lnTo>
                  <a:pt x="31216" y="104140"/>
                </a:lnTo>
                <a:lnTo>
                  <a:pt x="124129" y="104140"/>
                </a:lnTo>
                <a:lnTo>
                  <a:pt x="124129" y="185420"/>
                </a:lnTo>
                <a:lnTo>
                  <a:pt x="155359" y="185420"/>
                </a:lnTo>
                <a:lnTo>
                  <a:pt x="155359" y="104140"/>
                </a:lnTo>
                <a:lnTo>
                  <a:pt x="155359" y="74930"/>
                </a:lnTo>
                <a:lnTo>
                  <a:pt x="1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3172" y="3559331"/>
            <a:ext cx="156921" cy="1857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5121" y="3559331"/>
            <a:ext cx="149896" cy="185799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990676" y="3559809"/>
            <a:ext cx="137160" cy="185420"/>
          </a:xfrm>
          <a:custGeom>
            <a:avLst/>
            <a:gdLst/>
            <a:ahLst/>
            <a:cxnLst/>
            <a:rect l="l" t="t" r="r" b="b"/>
            <a:pathLst>
              <a:path w="137159" h="185420">
                <a:moveTo>
                  <a:pt x="136893" y="157480"/>
                </a:moveTo>
                <a:lnTo>
                  <a:pt x="31229" y="157480"/>
                </a:lnTo>
                <a:lnTo>
                  <a:pt x="31229" y="104140"/>
                </a:lnTo>
                <a:lnTo>
                  <a:pt x="112166" y="104140"/>
                </a:lnTo>
                <a:lnTo>
                  <a:pt x="112166" y="76200"/>
                </a:lnTo>
                <a:lnTo>
                  <a:pt x="31229" y="76200"/>
                </a:lnTo>
                <a:lnTo>
                  <a:pt x="31229" y="27940"/>
                </a:lnTo>
                <a:lnTo>
                  <a:pt x="133502" y="27940"/>
                </a:lnTo>
                <a:lnTo>
                  <a:pt x="133502" y="0"/>
                </a:lnTo>
                <a:lnTo>
                  <a:pt x="0" y="0"/>
                </a:lnTo>
                <a:lnTo>
                  <a:pt x="0" y="27940"/>
                </a:lnTo>
                <a:lnTo>
                  <a:pt x="0" y="76200"/>
                </a:lnTo>
                <a:lnTo>
                  <a:pt x="0" y="104140"/>
                </a:lnTo>
                <a:lnTo>
                  <a:pt x="0" y="157480"/>
                </a:lnTo>
                <a:lnTo>
                  <a:pt x="0" y="185420"/>
                </a:lnTo>
                <a:lnTo>
                  <a:pt x="136893" y="185420"/>
                </a:lnTo>
                <a:lnTo>
                  <a:pt x="136893" y="157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2198" y="3559331"/>
            <a:ext cx="146768" cy="1857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35524" y="3555946"/>
            <a:ext cx="163159" cy="19256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092" y="3559331"/>
            <a:ext cx="156921" cy="185799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17827" y="3559809"/>
            <a:ext cx="480695" cy="185420"/>
          </a:xfrm>
          <a:custGeom>
            <a:avLst/>
            <a:gdLst/>
            <a:ahLst/>
            <a:cxnLst/>
            <a:rect l="l" t="t" r="r" b="b"/>
            <a:pathLst>
              <a:path w="480694" h="185420">
                <a:moveTo>
                  <a:pt x="150164" y="0"/>
                </a:moveTo>
                <a:lnTo>
                  <a:pt x="0" y="0"/>
                </a:lnTo>
                <a:lnTo>
                  <a:pt x="0" y="26670"/>
                </a:lnTo>
                <a:lnTo>
                  <a:pt x="59601" y="26670"/>
                </a:lnTo>
                <a:lnTo>
                  <a:pt x="59601" y="185420"/>
                </a:lnTo>
                <a:lnTo>
                  <a:pt x="90817" y="185420"/>
                </a:lnTo>
                <a:lnTo>
                  <a:pt x="90817" y="26670"/>
                </a:lnTo>
                <a:lnTo>
                  <a:pt x="150164" y="26670"/>
                </a:lnTo>
                <a:lnTo>
                  <a:pt x="150164" y="0"/>
                </a:lnTo>
                <a:close/>
              </a:path>
              <a:path w="480694" h="185420">
                <a:moveTo>
                  <a:pt x="314109" y="157480"/>
                </a:moveTo>
                <a:lnTo>
                  <a:pt x="208457" y="157480"/>
                </a:lnTo>
                <a:lnTo>
                  <a:pt x="208457" y="104140"/>
                </a:lnTo>
                <a:lnTo>
                  <a:pt x="289394" y="104140"/>
                </a:lnTo>
                <a:lnTo>
                  <a:pt x="289394" y="76200"/>
                </a:lnTo>
                <a:lnTo>
                  <a:pt x="208457" y="76200"/>
                </a:lnTo>
                <a:lnTo>
                  <a:pt x="208457" y="27940"/>
                </a:lnTo>
                <a:lnTo>
                  <a:pt x="310730" y="27940"/>
                </a:lnTo>
                <a:lnTo>
                  <a:pt x="310730" y="0"/>
                </a:lnTo>
                <a:lnTo>
                  <a:pt x="177228" y="0"/>
                </a:lnTo>
                <a:lnTo>
                  <a:pt x="177228" y="27940"/>
                </a:lnTo>
                <a:lnTo>
                  <a:pt x="177228" y="76200"/>
                </a:lnTo>
                <a:lnTo>
                  <a:pt x="177228" y="104140"/>
                </a:lnTo>
                <a:lnTo>
                  <a:pt x="177228" y="157480"/>
                </a:lnTo>
                <a:lnTo>
                  <a:pt x="177228" y="185420"/>
                </a:lnTo>
                <a:lnTo>
                  <a:pt x="314109" y="185420"/>
                </a:lnTo>
                <a:lnTo>
                  <a:pt x="314109" y="157480"/>
                </a:lnTo>
                <a:close/>
              </a:path>
              <a:path w="480694" h="185420">
                <a:moveTo>
                  <a:pt x="480669" y="0"/>
                </a:moveTo>
                <a:lnTo>
                  <a:pt x="330517" y="0"/>
                </a:lnTo>
                <a:lnTo>
                  <a:pt x="330517" y="26670"/>
                </a:lnTo>
                <a:lnTo>
                  <a:pt x="390118" y="26670"/>
                </a:lnTo>
                <a:lnTo>
                  <a:pt x="390118" y="185420"/>
                </a:lnTo>
                <a:lnTo>
                  <a:pt x="421347" y="185420"/>
                </a:lnTo>
                <a:lnTo>
                  <a:pt x="421347" y="26670"/>
                </a:lnTo>
                <a:lnTo>
                  <a:pt x="480669" y="26670"/>
                </a:lnTo>
                <a:lnTo>
                  <a:pt x="480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0"/>
            <a:ext cx="2642870" cy="2642870"/>
          </a:xfrm>
          <a:custGeom>
            <a:avLst/>
            <a:gdLst/>
            <a:ahLst/>
            <a:cxnLst/>
            <a:rect l="l" t="t" r="r" b="b"/>
            <a:pathLst>
              <a:path w="2642870" h="2642870">
                <a:moveTo>
                  <a:pt x="0" y="2642468"/>
                </a:moveTo>
                <a:lnTo>
                  <a:pt x="2642486" y="2642468"/>
                </a:lnTo>
                <a:lnTo>
                  <a:pt x="2642486" y="0"/>
                </a:lnTo>
                <a:lnTo>
                  <a:pt x="0" y="0"/>
                </a:lnTo>
                <a:lnTo>
                  <a:pt x="0" y="2642468"/>
                </a:lnTo>
                <a:close/>
              </a:path>
            </a:pathLst>
          </a:custGeom>
          <a:solidFill>
            <a:srgbClr val="FBA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642111" y="0"/>
            <a:ext cx="1560195" cy="2642870"/>
          </a:xfrm>
          <a:custGeom>
            <a:avLst/>
            <a:gdLst/>
            <a:ahLst/>
            <a:cxnLst/>
            <a:rect l="l" t="t" r="r" b="b"/>
            <a:pathLst>
              <a:path w="1560195" h="2642870">
                <a:moveTo>
                  <a:pt x="0" y="2642468"/>
                </a:moveTo>
                <a:lnTo>
                  <a:pt x="1560042" y="2642468"/>
                </a:lnTo>
                <a:lnTo>
                  <a:pt x="1560042" y="0"/>
                </a:lnTo>
                <a:lnTo>
                  <a:pt x="0" y="0"/>
                </a:lnTo>
                <a:lnTo>
                  <a:pt x="0" y="2642468"/>
                </a:lnTo>
                <a:close/>
              </a:path>
            </a:pathLst>
          </a:custGeom>
          <a:solidFill>
            <a:srgbClr val="52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44017" y="868412"/>
            <a:ext cx="1348105" cy="899160"/>
          </a:xfrm>
          <a:custGeom>
            <a:avLst/>
            <a:gdLst/>
            <a:ahLst/>
            <a:cxnLst/>
            <a:rect l="l" t="t" r="r" b="b"/>
            <a:pathLst>
              <a:path w="1348105" h="899160">
                <a:moveTo>
                  <a:pt x="365836" y="490626"/>
                </a:moveTo>
                <a:lnTo>
                  <a:pt x="365734" y="492023"/>
                </a:lnTo>
                <a:lnTo>
                  <a:pt x="365836" y="490626"/>
                </a:lnTo>
                <a:close/>
              </a:path>
              <a:path w="1348105" h="899160">
                <a:moveTo>
                  <a:pt x="478155" y="498830"/>
                </a:moveTo>
                <a:lnTo>
                  <a:pt x="478053" y="499516"/>
                </a:lnTo>
                <a:lnTo>
                  <a:pt x="478155" y="498830"/>
                </a:lnTo>
                <a:close/>
              </a:path>
              <a:path w="1348105" h="899160">
                <a:moveTo>
                  <a:pt x="730034" y="494753"/>
                </a:moveTo>
                <a:lnTo>
                  <a:pt x="725411" y="441972"/>
                </a:lnTo>
                <a:lnTo>
                  <a:pt x="716635" y="390728"/>
                </a:lnTo>
                <a:lnTo>
                  <a:pt x="704342" y="341045"/>
                </a:lnTo>
                <a:lnTo>
                  <a:pt x="689203" y="292925"/>
                </a:lnTo>
                <a:lnTo>
                  <a:pt x="671868" y="246354"/>
                </a:lnTo>
                <a:lnTo>
                  <a:pt x="652995" y="201345"/>
                </a:lnTo>
                <a:lnTo>
                  <a:pt x="633247" y="157924"/>
                </a:lnTo>
                <a:lnTo>
                  <a:pt x="613270" y="116065"/>
                </a:lnTo>
                <a:lnTo>
                  <a:pt x="593725" y="75793"/>
                </a:lnTo>
                <a:lnTo>
                  <a:pt x="575271" y="37096"/>
                </a:lnTo>
                <a:lnTo>
                  <a:pt x="558558" y="0"/>
                </a:lnTo>
                <a:lnTo>
                  <a:pt x="358876" y="0"/>
                </a:lnTo>
                <a:lnTo>
                  <a:pt x="383286" y="29514"/>
                </a:lnTo>
                <a:lnTo>
                  <a:pt x="437870" y="94437"/>
                </a:lnTo>
                <a:lnTo>
                  <a:pt x="466801" y="129768"/>
                </a:lnTo>
                <a:lnTo>
                  <a:pt x="496011" y="166979"/>
                </a:lnTo>
                <a:lnTo>
                  <a:pt x="524878" y="206019"/>
                </a:lnTo>
                <a:lnTo>
                  <a:pt x="552780" y="246875"/>
                </a:lnTo>
                <a:lnTo>
                  <a:pt x="579120" y="289483"/>
                </a:lnTo>
                <a:lnTo>
                  <a:pt x="603262" y="333844"/>
                </a:lnTo>
                <a:lnTo>
                  <a:pt x="624598" y="379895"/>
                </a:lnTo>
                <a:lnTo>
                  <a:pt x="642518" y="427621"/>
                </a:lnTo>
                <a:lnTo>
                  <a:pt x="656399" y="476973"/>
                </a:lnTo>
                <a:lnTo>
                  <a:pt x="665619" y="527926"/>
                </a:lnTo>
                <a:lnTo>
                  <a:pt x="669582" y="580440"/>
                </a:lnTo>
                <a:lnTo>
                  <a:pt x="683704" y="585673"/>
                </a:lnTo>
                <a:lnTo>
                  <a:pt x="697509" y="591515"/>
                </a:lnTo>
                <a:lnTo>
                  <a:pt x="710996" y="597941"/>
                </a:lnTo>
                <a:lnTo>
                  <a:pt x="724154" y="604926"/>
                </a:lnTo>
                <a:lnTo>
                  <a:pt x="729830" y="549071"/>
                </a:lnTo>
                <a:lnTo>
                  <a:pt x="730034" y="494753"/>
                </a:lnTo>
                <a:close/>
              </a:path>
              <a:path w="1348105" h="899160">
                <a:moveTo>
                  <a:pt x="837907" y="811733"/>
                </a:moveTo>
                <a:lnTo>
                  <a:pt x="817435" y="764578"/>
                </a:lnTo>
                <a:lnTo>
                  <a:pt x="789000" y="722185"/>
                </a:lnTo>
                <a:lnTo>
                  <a:pt x="753516" y="685469"/>
                </a:lnTo>
                <a:lnTo>
                  <a:pt x="711898" y="655307"/>
                </a:lnTo>
                <a:lnTo>
                  <a:pt x="665073" y="632599"/>
                </a:lnTo>
                <a:lnTo>
                  <a:pt x="628091" y="671156"/>
                </a:lnTo>
                <a:lnTo>
                  <a:pt x="591985" y="703973"/>
                </a:lnTo>
                <a:lnTo>
                  <a:pt x="555764" y="731088"/>
                </a:lnTo>
                <a:lnTo>
                  <a:pt x="518426" y="752525"/>
                </a:lnTo>
                <a:lnTo>
                  <a:pt x="478980" y="768299"/>
                </a:lnTo>
                <a:lnTo>
                  <a:pt x="436422" y="778471"/>
                </a:lnTo>
                <a:lnTo>
                  <a:pt x="389750" y="783031"/>
                </a:lnTo>
                <a:lnTo>
                  <a:pt x="337972" y="782027"/>
                </a:lnTo>
                <a:lnTo>
                  <a:pt x="290639" y="774141"/>
                </a:lnTo>
                <a:lnTo>
                  <a:pt x="246938" y="757885"/>
                </a:lnTo>
                <a:lnTo>
                  <a:pt x="207772" y="734225"/>
                </a:lnTo>
                <a:lnTo>
                  <a:pt x="174053" y="704164"/>
                </a:lnTo>
                <a:lnTo>
                  <a:pt x="146875" y="668896"/>
                </a:lnTo>
                <a:lnTo>
                  <a:pt x="126923" y="629272"/>
                </a:lnTo>
                <a:lnTo>
                  <a:pt x="115112" y="586257"/>
                </a:lnTo>
                <a:lnTo>
                  <a:pt x="112344" y="540804"/>
                </a:lnTo>
                <a:lnTo>
                  <a:pt x="112788" y="534670"/>
                </a:lnTo>
                <a:lnTo>
                  <a:pt x="120256" y="492175"/>
                </a:lnTo>
                <a:lnTo>
                  <a:pt x="135661" y="453212"/>
                </a:lnTo>
                <a:lnTo>
                  <a:pt x="158140" y="418541"/>
                </a:lnTo>
                <a:lnTo>
                  <a:pt x="186829" y="388886"/>
                </a:lnTo>
                <a:lnTo>
                  <a:pt x="221157" y="364756"/>
                </a:lnTo>
                <a:lnTo>
                  <a:pt x="260057" y="347167"/>
                </a:lnTo>
                <a:lnTo>
                  <a:pt x="302641" y="336842"/>
                </a:lnTo>
                <a:lnTo>
                  <a:pt x="348157" y="334543"/>
                </a:lnTo>
                <a:lnTo>
                  <a:pt x="354774" y="335000"/>
                </a:lnTo>
                <a:lnTo>
                  <a:pt x="417817" y="351726"/>
                </a:lnTo>
                <a:lnTo>
                  <a:pt x="468287" y="388937"/>
                </a:lnTo>
                <a:lnTo>
                  <a:pt x="500875" y="440639"/>
                </a:lnTo>
                <a:lnTo>
                  <a:pt x="510755" y="498462"/>
                </a:lnTo>
                <a:lnTo>
                  <a:pt x="494931" y="561759"/>
                </a:lnTo>
                <a:lnTo>
                  <a:pt x="459879" y="605866"/>
                </a:lnTo>
                <a:lnTo>
                  <a:pt x="409460" y="634568"/>
                </a:lnTo>
                <a:lnTo>
                  <a:pt x="348830" y="643242"/>
                </a:lnTo>
                <a:lnTo>
                  <a:pt x="347865" y="643153"/>
                </a:lnTo>
                <a:lnTo>
                  <a:pt x="344157" y="642899"/>
                </a:lnTo>
                <a:lnTo>
                  <a:pt x="294030" y="624471"/>
                </a:lnTo>
                <a:lnTo>
                  <a:pt x="263029" y="584365"/>
                </a:lnTo>
                <a:lnTo>
                  <a:pt x="257467" y="551345"/>
                </a:lnTo>
                <a:lnTo>
                  <a:pt x="257594" y="549554"/>
                </a:lnTo>
                <a:lnTo>
                  <a:pt x="257670" y="548525"/>
                </a:lnTo>
                <a:lnTo>
                  <a:pt x="260438" y="532688"/>
                </a:lnTo>
                <a:lnTo>
                  <a:pt x="285102" y="494309"/>
                </a:lnTo>
                <a:lnTo>
                  <a:pt x="328803" y="474764"/>
                </a:lnTo>
                <a:lnTo>
                  <a:pt x="345617" y="473925"/>
                </a:lnTo>
                <a:lnTo>
                  <a:pt x="353618" y="474484"/>
                </a:lnTo>
                <a:lnTo>
                  <a:pt x="358114" y="476796"/>
                </a:lnTo>
                <a:lnTo>
                  <a:pt x="364274" y="483412"/>
                </a:lnTo>
                <a:lnTo>
                  <a:pt x="366026" y="487451"/>
                </a:lnTo>
                <a:lnTo>
                  <a:pt x="365823" y="492023"/>
                </a:lnTo>
                <a:lnTo>
                  <a:pt x="365721" y="492175"/>
                </a:lnTo>
                <a:lnTo>
                  <a:pt x="365480" y="495503"/>
                </a:lnTo>
                <a:lnTo>
                  <a:pt x="363918" y="498462"/>
                </a:lnTo>
                <a:lnTo>
                  <a:pt x="358902" y="502742"/>
                </a:lnTo>
                <a:lnTo>
                  <a:pt x="355130" y="504063"/>
                </a:lnTo>
                <a:lnTo>
                  <a:pt x="350329" y="503859"/>
                </a:lnTo>
                <a:lnTo>
                  <a:pt x="350583" y="503859"/>
                </a:lnTo>
                <a:lnTo>
                  <a:pt x="351980" y="503885"/>
                </a:lnTo>
                <a:lnTo>
                  <a:pt x="351510" y="503859"/>
                </a:lnTo>
                <a:lnTo>
                  <a:pt x="309460" y="517067"/>
                </a:lnTo>
                <a:lnTo>
                  <a:pt x="290207" y="554647"/>
                </a:lnTo>
                <a:lnTo>
                  <a:pt x="293065" y="576262"/>
                </a:lnTo>
                <a:lnTo>
                  <a:pt x="303847" y="594487"/>
                </a:lnTo>
                <a:lnTo>
                  <a:pt x="320852" y="607453"/>
                </a:lnTo>
                <a:lnTo>
                  <a:pt x="342404" y="613257"/>
                </a:lnTo>
                <a:lnTo>
                  <a:pt x="343331" y="613321"/>
                </a:lnTo>
                <a:lnTo>
                  <a:pt x="342734" y="613232"/>
                </a:lnTo>
                <a:lnTo>
                  <a:pt x="346024" y="613371"/>
                </a:lnTo>
                <a:lnTo>
                  <a:pt x="348716" y="613232"/>
                </a:lnTo>
                <a:lnTo>
                  <a:pt x="371132" y="612076"/>
                </a:lnTo>
                <a:lnTo>
                  <a:pt x="394766" y="606272"/>
                </a:lnTo>
                <a:lnTo>
                  <a:pt x="435622" y="582891"/>
                </a:lnTo>
                <a:lnTo>
                  <a:pt x="464985" y="546087"/>
                </a:lnTo>
                <a:lnTo>
                  <a:pt x="477316" y="504063"/>
                </a:lnTo>
                <a:lnTo>
                  <a:pt x="478078" y="499745"/>
                </a:lnTo>
                <a:lnTo>
                  <a:pt x="478053" y="499516"/>
                </a:lnTo>
                <a:lnTo>
                  <a:pt x="478104" y="498462"/>
                </a:lnTo>
                <a:lnTo>
                  <a:pt x="478078" y="494309"/>
                </a:lnTo>
                <a:lnTo>
                  <a:pt x="476872" y="473951"/>
                </a:lnTo>
                <a:lnTo>
                  <a:pt x="459409" y="425665"/>
                </a:lnTo>
                <a:lnTo>
                  <a:pt x="426504" y="390271"/>
                </a:lnTo>
                <a:lnTo>
                  <a:pt x="381990" y="368884"/>
                </a:lnTo>
                <a:lnTo>
                  <a:pt x="350837" y="364413"/>
                </a:lnTo>
                <a:lnTo>
                  <a:pt x="347230" y="364604"/>
                </a:lnTo>
                <a:lnTo>
                  <a:pt x="347230" y="473951"/>
                </a:lnTo>
                <a:lnTo>
                  <a:pt x="345630" y="473925"/>
                </a:lnTo>
                <a:lnTo>
                  <a:pt x="345998" y="473900"/>
                </a:lnTo>
                <a:lnTo>
                  <a:pt x="347230" y="473951"/>
                </a:lnTo>
                <a:lnTo>
                  <a:pt x="347230" y="364604"/>
                </a:lnTo>
                <a:lnTo>
                  <a:pt x="274764" y="375462"/>
                </a:lnTo>
                <a:lnTo>
                  <a:pt x="211086" y="411873"/>
                </a:lnTo>
                <a:lnTo>
                  <a:pt x="165620" y="468896"/>
                </a:lnTo>
                <a:lnTo>
                  <a:pt x="145326" y="540804"/>
                </a:lnTo>
                <a:lnTo>
                  <a:pt x="145097" y="546125"/>
                </a:lnTo>
                <a:lnTo>
                  <a:pt x="147370" y="584365"/>
                </a:lnTo>
                <a:lnTo>
                  <a:pt x="157505" y="622503"/>
                </a:lnTo>
                <a:lnTo>
                  <a:pt x="197764" y="686727"/>
                </a:lnTo>
                <a:lnTo>
                  <a:pt x="226212" y="712076"/>
                </a:lnTo>
                <a:lnTo>
                  <a:pt x="259283" y="732015"/>
                </a:lnTo>
                <a:lnTo>
                  <a:pt x="296202" y="745731"/>
                </a:lnTo>
                <a:lnTo>
                  <a:pt x="336219" y="752386"/>
                </a:lnTo>
                <a:lnTo>
                  <a:pt x="343979" y="752729"/>
                </a:lnTo>
                <a:lnTo>
                  <a:pt x="397281" y="749985"/>
                </a:lnTo>
                <a:lnTo>
                  <a:pt x="447395" y="737743"/>
                </a:lnTo>
                <a:lnTo>
                  <a:pt x="493280" y="716889"/>
                </a:lnTo>
                <a:lnTo>
                  <a:pt x="533895" y="688314"/>
                </a:lnTo>
                <a:lnTo>
                  <a:pt x="568426" y="652665"/>
                </a:lnTo>
                <a:lnTo>
                  <a:pt x="574548" y="643242"/>
                </a:lnTo>
                <a:lnTo>
                  <a:pt x="595464" y="611060"/>
                </a:lnTo>
                <a:lnTo>
                  <a:pt x="613994" y="564413"/>
                </a:lnTo>
                <a:lnTo>
                  <a:pt x="622960" y="513600"/>
                </a:lnTo>
                <a:lnTo>
                  <a:pt x="623290" y="506564"/>
                </a:lnTo>
                <a:lnTo>
                  <a:pt x="623227" y="505307"/>
                </a:lnTo>
                <a:lnTo>
                  <a:pt x="620102" y="452945"/>
                </a:lnTo>
                <a:lnTo>
                  <a:pt x="606386" y="402513"/>
                </a:lnTo>
                <a:lnTo>
                  <a:pt x="583196" y="356196"/>
                </a:lnTo>
                <a:lnTo>
                  <a:pt x="566534" y="334543"/>
                </a:lnTo>
                <a:lnTo>
                  <a:pt x="551573" y="315099"/>
                </a:lnTo>
                <a:lnTo>
                  <a:pt x="512762" y="280517"/>
                </a:lnTo>
                <a:lnTo>
                  <a:pt x="467652" y="253301"/>
                </a:lnTo>
                <a:lnTo>
                  <a:pt x="417283" y="234594"/>
                </a:lnTo>
                <a:lnTo>
                  <a:pt x="362699" y="225513"/>
                </a:lnTo>
                <a:lnTo>
                  <a:pt x="352882" y="225056"/>
                </a:lnTo>
                <a:lnTo>
                  <a:pt x="298678" y="226834"/>
                </a:lnTo>
                <a:lnTo>
                  <a:pt x="246900" y="236435"/>
                </a:lnTo>
                <a:lnTo>
                  <a:pt x="198158" y="253301"/>
                </a:lnTo>
                <a:lnTo>
                  <a:pt x="153289" y="276809"/>
                </a:lnTo>
                <a:lnTo>
                  <a:pt x="112801" y="306438"/>
                </a:lnTo>
                <a:lnTo>
                  <a:pt x="77254" y="341795"/>
                </a:lnTo>
                <a:lnTo>
                  <a:pt x="47561" y="382092"/>
                </a:lnTo>
                <a:lnTo>
                  <a:pt x="24409" y="426770"/>
                </a:lnTo>
                <a:lnTo>
                  <a:pt x="8483" y="475246"/>
                </a:lnTo>
                <a:lnTo>
                  <a:pt x="444" y="526935"/>
                </a:lnTo>
                <a:lnTo>
                  <a:pt x="0" y="536092"/>
                </a:lnTo>
                <a:lnTo>
                  <a:pt x="2120" y="590372"/>
                </a:lnTo>
                <a:lnTo>
                  <a:pt x="12941" y="642429"/>
                </a:lnTo>
                <a:lnTo>
                  <a:pt x="31788" y="691553"/>
                </a:lnTo>
                <a:lnTo>
                  <a:pt x="57962" y="736981"/>
                </a:lnTo>
                <a:lnTo>
                  <a:pt x="90792" y="778014"/>
                </a:lnTo>
                <a:lnTo>
                  <a:pt x="125996" y="808558"/>
                </a:lnTo>
                <a:lnTo>
                  <a:pt x="170014" y="835685"/>
                </a:lnTo>
                <a:lnTo>
                  <a:pt x="219925" y="858710"/>
                </a:lnTo>
                <a:lnTo>
                  <a:pt x="272796" y="876947"/>
                </a:lnTo>
                <a:lnTo>
                  <a:pt x="325691" y="889711"/>
                </a:lnTo>
                <a:lnTo>
                  <a:pt x="375691" y="896302"/>
                </a:lnTo>
                <a:lnTo>
                  <a:pt x="428129" y="898766"/>
                </a:lnTo>
                <a:lnTo>
                  <a:pt x="445770" y="898931"/>
                </a:lnTo>
                <a:lnTo>
                  <a:pt x="498106" y="897470"/>
                </a:lnTo>
                <a:lnTo>
                  <a:pt x="549643" y="893165"/>
                </a:lnTo>
                <a:lnTo>
                  <a:pt x="600329" y="886066"/>
                </a:lnTo>
                <a:lnTo>
                  <a:pt x="650062" y="876287"/>
                </a:lnTo>
                <a:lnTo>
                  <a:pt x="698766" y="863879"/>
                </a:lnTo>
                <a:lnTo>
                  <a:pt x="746366" y="848931"/>
                </a:lnTo>
                <a:lnTo>
                  <a:pt x="792772" y="831519"/>
                </a:lnTo>
                <a:lnTo>
                  <a:pt x="837907" y="811733"/>
                </a:lnTo>
                <a:close/>
              </a:path>
              <a:path w="1348105" h="899160">
                <a:moveTo>
                  <a:pt x="861212" y="338607"/>
                </a:moveTo>
                <a:lnTo>
                  <a:pt x="859586" y="293217"/>
                </a:lnTo>
                <a:lnTo>
                  <a:pt x="856234" y="247103"/>
                </a:lnTo>
                <a:lnTo>
                  <a:pt x="851598" y="200101"/>
                </a:lnTo>
                <a:lnTo>
                  <a:pt x="834504" y="52158"/>
                </a:lnTo>
                <a:lnTo>
                  <a:pt x="829259" y="0"/>
                </a:lnTo>
                <a:lnTo>
                  <a:pt x="629627" y="0"/>
                </a:lnTo>
                <a:lnTo>
                  <a:pt x="645896" y="50736"/>
                </a:lnTo>
                <a:lnTo>
                  <a:pt x="663092" y="99479"/>
                </a:lnTo>
                <a:lnTo>
                  <a:pt x="680681" y="146646"/>
                </a:lnTo>
                <a:lnTo>
                  <a:pt x="698106" y="192633"/>
                </a:lnTo>
                <a:lnTo>
                  <a:pt x="714819" y="237858"/>
                </a:lnTo>
                <a:lnTo>
                  <a:pt x="730275" y="282714"/>
                </a:lnTo>
                <a:lnTo>
                  <a:pt x="743927" y="327609"/>
                </a:lnTo>
                <a:lnTo>
                  <a:pt x="755218" y="372960"/>
                </a:lnTo>
                <a:lnTo>
                  <a:pt x="763625" y="419176"/>
                </a:lnTo>
                <a:lnTo>
                  <a:pt x="768565" y="466636"/>
                </a:lnTo>
                <a:lnTo>
                  <a:pt x="769518" y="515785"/>
                </a:lnTo>
                <a:lnTo>
                  <a:pt x="765924" y="566991"/>
                </a:lnTo>
                <a:lnTo>
                  <a:pt x="757237" y="620687"/>
                </a:lnTo>
                <a:lnTo>
                  <a:pt x="756208" y="625335"/>
                </a:lnTo>
                <a:lnTo>
                  <a:pt x="763930" y="631037"/>
                </a:lnTo>
                <a:lnTo>
                  <a:pt x="771486" y="636968"/>
                </a:lnTo>
                <a:lnTo>
                  <a:pt x="778865" y="643089"/>
                </a:lnTo>
                <a:lnTo>
                  <a:pt x="786066" y="649401"/>
                </a:lnTo>
                <a:lnTo>
                  <a:pt x="809244" y="604634"/>
                </a:lnTo>
                <a:lnTo>
                  <a:pt x="827506" y="560247"/>
                </a:lnTo>
                <a:lnTo>
                  <a:pt x="841336" y="516089"/>
                </a:lnTo>
                <a:lnTo>
                  <a:pt x="851166" y="472020"/>
                </a:lnTo>
                <a:lnTo>
                  <a:pt x="857453" y="427850"/>
                </a:lnTo>
                <a:lnTo>
                  <a:pt x="860653" y="383438"/>
                </a:lnTo>
                <a:lnTo>
                  <a:pt x="861212" y="338607"/>
                </a:lnTo>
                <a:close/>
              </a:path>
              <a:path w="1348105" h="899160">
                <a:moveTo>
                  <a:pt x="1099947" y="0"/>
                </a:moveTo>
                <a:lnTo>
                  <a:pt x="896924" y="0"/>
                </a:lnTo>
                <a:lnTo>
                  <a:pt x="901534" y="52514"/>
                </a:lnTo>
                <a:lnTo>
                  <a:pt x="905535" y="104127"/>
                </a:lnTo>
                <a:lnTo>
                  <a:pt x="908646" y="154889"/>
                </a:lnTo>
                <a:lnTo>
                  <a:pt x="910615" y="204876"/>
                </a:lnTo>
                <a:lnTo>
                  <a:pt x="911186" y="254127"/>
                </a:lnTo>
                <a:lnTo>
                  <a:pt x="910094" y="302704"/>
                </a:lnTo>
                <a:lnTo>
                  <a:pt x="907072" y="350659"/>
                </a:lnTo>
                <a:lnTo>
                  <a:pt x="901865" y="398043"/>
                </a:lnTo>
                <a:lnTo>
                  <a:pt x="894219" y="444906"/>
                </a:lnTo>
                <a:lnTo>
                  <a:pt x="883856" y="491324"/>
                </a:lnTo>
                <a:lnTo>
                  <a:pt x="870521" y="537337"/>
                </a:lnTo>
                <a:lnTo>
                  <a:pt x="853960" y="582993"/>
                </a:lnTo>
                <a:lnTo>
                  <a:pt x="833907" y="628370"/>
                </a:lnTo>
                <a:lnTo>
                  <a:pt x="810094" y="673506"/>
                </a:lnTo>
                <a:lnTo>
                  <a:pt x="816978" y="681367"/>
                </a:lnTo>
                <a:lnTo>
                  <a:pt x="823620" y="689432"/>
                </a:lnTo>
                <a:lnTo>
                  <a:pt x="830008" y="697712"/>
                </a:lnTo>
                <a:lnTo>
                  <a:pt x="836155" y="706183"/>
                </a:lnTo>
                <a:lnTo>
                  <a:pt x="871778" y="671995"/>
                </a:lnTo>
                <a:lnTo>
                  <a:pt x="904379" y="635914"/>
                </a:lnTo>
                <a:lnTo>
                  <a:pt x="934085" y="598055"/>
                </a:lnTo>
                <a:lnTo>
                  <a:pt x="960970" y="558558"/>
                </a:lnTo>
                <a:lnTo>
                  <a:pt x="985139" y="517525"/>
                </a:lnTo>
                <a:lnTo>
                  <a:pt x="1006703" y="475081"/>
                </a:lnTo>
                <a:lnTo>
                  <a:pt x="1025740" y="431355"/>
                </a:lnTo>
                <a:lnTo>
                  <a:pt x="1042365" y="386461"/>
                </a:lnTo>
                <a:lnTo>
                  <a:pt x="1056652" y="340525"/>
                </a:lnTo>
                <a:lnTo>
                  <a:pt x="1068730" y="293674"/>
                </a:lnTo>
                <a:lnTo>
                  <a:pt x="1078674" y="246024"/>
                </a:lnTo>
                <a:lnTo>
                  <a:pt x="1086599" y="197688"/>
                </a:lnTo>
                <a:lnTo>
                  <a:pt x="1092581" y="148793"/>
                </a:lnTo>
                <a:lnTo>
                  <a:pt x="1096733" y="99466"/>
                </a:lnTo>
                <a:lnTo>
                  <a:pt x="1099159" y="49834"/>
                </a:lnTo>
                <a:lnTo>
                  <a:pt x="1099947" y="0"/>
                </a:lnTo>
                <a:close/>
              </a:path>
              <a:path w="1348105" h="899160">
                <a:moveTo>
                  <a:pt x="1348092" y="0"/>
                </a:moveTo>
                <a:lnTo>
                  <a:pt x="1167612" y="0"/>
                </a:lnTo>
                <a:lnTo>
                  <a:pt x="1166431" y="47205"/>
                </a:lnTo>
                <a:lnTo>
                  <a:pt x="1162913" y="94792"/>
                </a:lnTo>
                <a:lnTo>
                  <a:pt x="1157084" y="142582"/>
                </a:lnTo>
                <a:lnTo>
                  <a:pt x="1148981" y="190423"/>
                </a:lnTo>
                <a:lnTo>
                  <a:pt x="1138669" y="238112"/>
                </a:lnTo>
                <a:lnTo>
                  <a:pt x="1126159" y="285496"/>
                </a:lnTo>
                <a:lnTo>
                  <a:pt x="1111491" y="332397"/>
                </a:lnTo>
                <a:lnTo>
                  <a:pt x="1094727" y="378625"/>
                </a:lnTo>
                <a:lnTo>
                  <a:pt x="1075867" y="424014"/>
                </a:lnTo>
                <a:lnTo>
                  <a:pt x="1054989" y="468401"/>
                </a:lnTo>
                <a:lnTo>
                  <a:pt x="1032090" y="511606"/>
                </a:lnTo>
                <a:lnTo>
                  <a:pt x="1007237" y="553440"/>
                </a:lnTo>
                <a:lnTo>
                  <a:pt x="980465" y="593750"/>
                </a:lnTo>
                <a:lnTo>
                  <a:pt x="951801" y="632345"/>
                </a:lnTo>
                <a:lnTo>
                  <a:pt x="921296" y="669061"/>
                </a:lnTo>
                <a:lnTo>
                  <a:pt x="888974" y="703719"/>
                </a:lnTo>
                <a:lnTo>
                  <a:pt x="854875" y="736130"/>
                </a:lnTo>
                <a:lnTo>
                  <a:pt x="861606" y="748880"/>
                </a:lnTo>
                <a:lnTo>
                  <a:pt x="867791" y="761936"/>
                </a:lnTo>
                <a:lnTo>
                  <a:pt x="873417" y="775296"/>
                </a:lnTo>
                <a:lnTo>
                  <a:pt x="878484" y="788936"/>
                </a:lnTo>
                <a:lnTo>
                  <a:pt x="919759" y="764971"/>
                </a:lnTo>
                <a:lnTo>
                  <a:pt x="959624" y="738924"/>
                </a:lnTo>
                <a:lnTo>
                  <a:pt x="997978" y="710882"/>
                </a:lnTo>
                <a:lnTo>
                  <a:pt x="1034757" y="680910"/>
                </a:lnTo>
                <a:lnTo>
                  <a:pt x="1069898" y="649097"/>
                </a:lnTo>
                <a:lnTo>
                  <a:pt x="1103312" y="615492"/>
                </a:lnTo>
                <a:lnTo>
                  <a:pt x="1134922" y="580186"/>
                </a:lnTo>
                <a:lnTo>
                  <a:pt x="1164653" y="543242"/>
                </a:lnTo>
                <a:lnTo>
                  <a:pt x="1192441" y="504748"/>
                </a:lnTo>
                <a:lnTo>
                  <a:pt x="1218209" y="464781"/>
                </a:lnTo>
                <a:lnTo>
                  <a:pt x="1241869" y="423405"/>
                </a:lnTo>
                <a:lnTo>
                  <a:pt x="1263370" y="380695"/>
                </a:lnTo>
                <a:lnTo>
                  <a:pt x="1282611" y="336727"/>
                </a:lnTo>
                <a:lnTo>
                  <a:pt x="1299540" y="291579"/>
                </a:lnTo>
                <a:lnTo>
                  <a:pt x="1314056" y="245313"/>
                </a:lnTo>
                <a:lnTo>
                  <a:pt x="1326108" y="198018"/>
                </a:lnTo>
                <a:lnTo>
                  <a:pt x="1335608" y="149771"/>
                </a:lnTo>
                <a:lnTo>
                  <a:pt x="1342491" y="100634"/>
                </a:lnTo>
                <a:lnTo>
                  <a:pt x="1346669" y="50685"/>
                </a:lnTo>
                <a:lnTo>
                  <a:pt x="1348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63418" y="2223410"/>
            <a:ext cx="163742" cy="197661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53322" y="2223410"/>
            <a:ext cx="148784" cy="197661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241624" y="2226880"/>
            <a:ext cx="150112" cy="194191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3436063" y="2386619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39" h="31114">
                <a:moveTo>
                  <a:pt x="27777" y="0"/>
                </a:moveTo>
                <a:lnTo>
                  <a:pt x="0" y="0"/>
                </a:lnTo>
                <a:lnTo>
                  <a:pt x="0" y="30981"/>
                </a:lnTo>
                <a:lnTo>
                  <a:pt x="27777" y="30981"/>
                </a:lnTo>
                <a:lnTo>
                  <a:pt x="27777" y="0"/>
                </a:lnTo>
                <a:close/>
              </a:path>
            </a:pathLst>
          </a:custGeom>
          <a:solidFill>
            <a:srgbClr val="FBA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08711" y="2226880"/>
            <a:ext cx="148507" cy="19072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97549" y="2226880"/>
            <a:ext cx="150112" cy="1941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69932" y="6061151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8151267" y="0"/>
                </a:moveTo>
                <a:lnTo>
                  <a:pt x="0" y="0"/>
                </a:lnTo>
                <a:lnTo>
                  <a:pt x="0" y="794731"/>
                </a:lnTo>
                <a:lnTo>
                  <a:pt x="8151267" y="794731"/>
                </a:lnTo>
                <a:lnTo>
                  <a:pt x="8151267" y="0"/>
                </a:lnTo>
                <a:close/>
              </a:path>
            </a:pathLst>
          </a:custGeom>
          <a:solidFill>
            <a:srgbClr val="612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3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877478" y="0"/>
                </a:moveTo>
                <a:lnTo>
                  <a:pt x="0" y="0"/>
                </a:lnTo>
                <a:lnTo>
                  <a:pt x="0" y="796848"/>
                </a:lnTo>
                <a:lnTo>
                  <a:pt x="877478" y="796848"/>
                </a:lnTo>
                <a:lnTo>
                  <a:pt x="877478" y="0"/>
                </a:lnTo>
                <a:close/>
              </a:path>
            </a:pathLst>
          </a:custGeom>
          <a:solidFill>
            <a:srgbClr val="FC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7402" y="6061151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3092530" y="0"/>
                </a:moveTo>
                <a:lnTo>
                  <a:pt x="0" y="0"/>
                </a:lnTo>
                <a:lnTo>
                  <a:pt x="0" y="794731"/>
                </a:lnTo>
                <a:lnTo>
                  <a:pt x="3092530" y="794731"/>
                </a:lnTo>
                <a:lnTo>
                  <a:pt x="3092530" y="0"/>
                </a:lnTo>
                <a:close/>
              </a:path>
            </a:pathLst>
          </a:custGeom>
          <a:solidFill>
            <a:srgbClr val="D53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3605" y="6274746"/>
            <a:ext cx="63597" cy="8241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7184" y="6274742"/>
            <a:ext cx="224528" cy="8242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699" y="6274742"/>
            <a:ext cx="150638" cy="8242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24" y="6273241"/>
            <a:ext cx="323230" cy="854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15524" y="6252810"/>
            <a:ext cx="69616" cy="10434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77302" y="6426035"/>
            <a:ext cx="958215" cy="104139"/>
          </a:xfrm>
          <a:custGeom>
            <a:avLst/>
            <a:gdLst/>
            <a:ahLst/>
            <a:cxnLst/>
            <a:rect l="l" t="t" r="r" b="b"/>
            <a:pathLst>
              <a:path w="958214" h="104140">
                <a:moveTo>
                  <a:pt x="57937" y="1498"/>
                </a:moveTo>
                <a:lnTo>
                  <a:pt x="0" y="1498"/>
                </a:lnTo>
                <a:lnTo>
                  <a:pt x="0" y="83908"/>
                </a:lnTo>
                <a:lnTo>
                  <a:pt x="13843" y="83908"/>
                </a:lnTo>
                <a:lnTo>
                  <a:pt x="13843" y="14071"/>
                </a:lnTo>
                <a:lnTo>
                  <a:pt x="57937" y="14071"/>
                </a:lnTo>
                <a:lnTo>
                  <a:pt x="57937" y="1498"/>
                </a:lnTo>
                <a:close/>
              </a:path>
              <a:path w="958214" h="104140">
                <a:moveTo>
                  <a:pt x="147408" y="42697"/>
                </a:moveTo>
                <a:lnTo>
                  <a:pt x="144868" y="25908"/>
                </a:lnTo>
                <a:lnTo>
                  <a:pt x="137477" y="12585"/>
                </a:lnTo>
                <a:lnTo>
                  <a:pt x="137350" y="12344"/>
                </a:lnTo>
                <a:lnTo>
                  <a:pt x="133324" y="9385"/>
                </a:lnTo>
                <a:lnTo>
                  <a:pt x="133324" y="42697"/>
                </a:lnTo>
                <a:lnTo>
                  <a:pt x="131838" y="54279"/>
                </a:lnTo>
                <a:lnTo>
                  <a:pt x="127279" y="63868"/>
                </a:lnTo>
                <a:lnTo>
                  <a:pt x="119443" y="70408"/>
                </a:lnTo>
                <a:lnTo>
                  <a:pt x="108153" y="72834"/>
                </a:lnTo>
                <a:lnTo>
                  <a:pt x="96799" y="70408"/>
                </a:lnTo>
                <a:lnTo>
                  <a:pt x="88925" y="63868"/>
                </a:lnTo>
                <a:lnTo>
                  <a:pt x="84353" y="54279"/>
                </a:lnTo>
                <a:lnTo>
                  <a:pt x="82867" y="42697"/>
                </a:lnTo>
                <a:lnTo>
                  <a:pt x="84353" y="31140"/>
                </a:lnTo>
                <a:lnTo>
                  <a:pt x="88925" y="21539"/>
                </a:lnTo>
                <a:lnTo>
                  <a:pt x="96799" y="14998"/>
                </a:lnTo>
                <a:lnTo>
                  <a:pt x="108153" y="12585"/>
                </a:lnTo>
                <a:lnTo>
                  <a:pt x="119443" y="14998"/>
                </a:lnTo>
                <a:lnTo>
                  <a:pt x="127279" y="21539"/>
                </a:lnTo>
                <a:lnTo>
                  <a:pt x="131838" y="31140"/>
                </a:lnTo>
                <a:lnTo>
                  <a:pt x="133324" y="42697"/>
                </a:lnTo>
                <a:lnTo>
                  <a:pt x="133324" y="9385"/>
                </a:lnTo>
                <a:lnTo>
                  <a:pt x="125044" y="3289"/>
                </a:lnTo>
                <a:lnTo>
                  <a:pt x="108153" y="0"/>
                </a:lnTo>
                <a:lnTo>
                  <a:pt x="91186" y="3289"/>
                </a:lnTo>
                <a:lnTo>
                  <a:pt x="78867" y="12344"/>
                </a:lnTo>
                <a:lnTo>
                  <a:pt x="71335" y="25908"/>
                </a:lnTo>
                <a:lnTo>
                  <a:pt x="68795" y="42697"/>
                </a:lnTo>
                <a:lnTo>
                  <a:pt x="71335" y="59512"/>
                </a:lnTo>
                <a:lnTo>
                  <a:pt x="78867" y="73063"/>
                </a:lnTo>
                <a:lnTo>
                  <a:pt x="91186" y="82118"/>
                </a:lnTo>
                <a:lnTo>
                  <a:pt x="108153" y="85420"/>
                </a:lnTo>
                <a:lnTo>
                  <a:pt x="125044" y="82118"/>
                </a:lnTo>
                <a:lnTo>
                  <a:pt x="137350" y="73063"/>
                </a:lnTo>
                <a:lnTo>
                  <a:pt x="137477" y="72834"/>
                </a:lnTo>
                <a:lnTo>
                  <a:pt x="144868" y="59512"/>
                </a:lnTo>
                <a:lnTo>
                  <a:pt x="147408" y="42697"/>
                </a:lnTo>
                <a:close/>
              </a:path>
              <a:path w="958214" h="104140">
                <a:moveTo>
                  <a:pt x="231787" y="58991"/>
                </a:moveTo>
                <a:lnTo>
                  <a:pt x="217258" y="58991"/>
                </a:lnTo>
                <a:lnTo>
                  <a:pt x="215049" y="67754"/>
                </a:lnTo>
                <a:lnTo>
                  <a:pt x="208356" y="72834"/>
                </a:lnTo>
                <a:lnTo>
                  <a:pt x="198196" y="72834"/>
                </a:lnTo>
                <a:lnTo>
                  <a:pt x="187185" y="70421"/>
                </a:lnTo>
                <a:lnTo>
                  <a:pt x="179489" y="63881"/>
                </a:lnTo>
                <a:lnTo>
                  <a:pt x="174980" y="54279"/>
                </a:lnTo>
                <a:lnTo>
                  <a:pt x="173507" y="42710"/>
                </a:lnTo>
                <a:lnTo>
                  <a:pt x="174993" y="31140"/>
                </a:lnTo>
                <a:lnTo>
                  <a:pt x="179552" y="21539"/>
                </a:lnTo>
                <a:lnTo>
                  <a:pt x="187286" y="14998"/>
                </a:lnTo>
                <a:lnTo>
                  <a:pt x="198310" y="12573"/>
                </a:lnTo>
                <a:lnTo>
                  <a:pt x="208013" y="12573"/>
                </a:lnTo>
                <a:lnTo>
                  <a:pt x="213664" y="16510"/>
                </a:lnTo>
                <a:lnTo>
                  <a:pt x="216319" y="24358"/>
                </a:lnTo>
                <a:lnTo>
                  <a:pt x="230860" y="24358"/>
                </a:lnTo>
                <a:lnTo>
                  <a:pt x="226987" y="14363"/>
                </a:lnTo>
                <a:lnTo>
                  <a:pt x="220052" y="6680"/>
                </a:lnTo>
                <a:lnTo>
                  <a:pt x="210388" y="1739"/>
                </a:lnTo>
                <a:lnTo>
                  <a:pt x="198310" y="0"/>
                </a:lnTo>
                <a:lnTo>
                  <a:pt x="181775" y="3175"/>
                </a:lnTo>
                <a:lnTo>
                  <a:pt x="169557" y="12052"/>
                </a:lnTo>
                <a:lnTo>
                  <a:pt x="162001" y="25565"/>
                </a:lnTo>
                <a:lnTo>
                  <a:pt x="159410" y="42710"/>
                </a:lnTo>
                <a:lnTo>
                  <a:pt x="161988" y="59855"/>
                </a:lnTo>
                <a:lnTo>
                  <a:pt x="169494" y="73367"/>
                </a:lnTo>
                <a:lnTo>
                  <a:pt x="181673" y="82232"/>
                </a:lnTo>
                <a:lnTo>
                  <a:pt x="198196" y="85420"/>
                </a:lnTo>
                <a:lnTo>
                  <a:pt x="210947" y="83477"/>
                </a:lnTo>
                <a:lnTo>
                  <a:pt x="220967" y="78041"/>
                </a:lnTo>
                <a:lnTo>
                  <a:pt x="228003" y="69684"/>
                </a:lnTo>
                <a:lnTo>
                  <a:pt x="231787" y="58991"/>
                </a:lnTo>
                <a:close/>
              </a:path>
              <a:path w="958214" h="104140">
                <a:moveTo>
                  <a:pt x="311454" y="1498"/>
                </a:moveTo>
                <a:lnTo>
                  <a:pt x="297256" y="1498"/>
                </a:lnTo>
                <a:lnTo>
                  <a:pt x="278206" y="41440"/>
                </a:lnTo>
                <a:lnTo>
                  <a:pt x="274967" y="41440"/>
                </a:lnTo>
                <a:lnTo>
                  <a:pt x="253961" y="1498"/>
                </a:lnTo>
                <a:lnTo>
                  <a:pt x="239179" y="1498"/>
                </a:lnTo>
                <a:lnTo>
                  <a:pt x="269671" y="59220"/>
                </a:lnTo>
                <a:lnTo>
                  <a:pt x="257886" y="83908"/>
                </a:lnTo>
                <a:lnTo>
                  <a:pt x="271970" y="83908"/>
                </a:lnTo>
                <a:lnTo>
                  <a:pt x="311454" y="1498"/>
                </a:lnTo>
                <a:close/>
              </a:path>
              <a:path w="958214" h="104140">
                <a:moveTo>
                  <a:pt x="400799" y="71335"/>
                </a:moveTo>
                <a:lnTo>
                  <a:pt x="389026" y="71335"/>
                </a:lnTo>
                <a:lnTo>
                  <a:pt x="389026" y="14071"/>
                </a:lnTo>
                <a:lnTo>
                  <a:pt x="389026" y="1498"/>
                </a:lnTo>
                <a:lnTo>
                  <a:pt x="375412" y="1498"/>
                </a:lnTo>
                <a:lnTo>
                  <a:pt x="375412" y="14071"/>
                </a:lnTo>
                <a:lnTo>
                  <a:pt x="375412" y="71335"/>
                </a:lnTo>
                <a:lnTo>
                  <a:pt x="338353" y="71335"/>
                </a:lnTo>
                <a:lnTo>
                  <a:pt x="341718" y="62750"/>
                </a:lnTo>
                <a:lnTo>
                  <a:pt x="344512" y="51714"/>
                </a:lnTo>
                <a:lnTo>
                  <a:pt x="346417" y="38150"/>
                </a:lnTo>
                <a:lnTo>
                  <a:pt x="347129" y="22047"/>
                </a:lnTo>
                <a:lnTo>
                  <a:pt x="347129" y="14071"/>
                </a:lnTo>
                <a:lnTo>
                  <a:pt x="375412" y="14071"/>
                </a:lnTo>
                <a:lnTo>
                  <a:pt x="375412" y="1498"/>
                </a:lnTo>
                <a:lnTo>
                  <a:pt x="334200" y="1498"/>
                </a:lnTo>
                <a:lnTo>
                  <a:pt x="334137" y="22047"/>
                </a:lnTo>
                <a:lnTo>
                  <a:pt x="333324" y="37655"/>
                </a:lnTo>
                <a:lnTo>
                  <a:pt x="331038" y="51460"/>
                </a:lnTo>
                <a:lnTo>
                  <a:pt x="327812" y="62572"/>
                </a:lnTo>
                <a:lnTo>
                  <a:pt x="324154" y="71335"/>
                </a:lnTo>
                <a:lnTo>
                  <a:pt x="315607" y="71335"/>
                </a:lnTo>
                <a:lnTo>
                  <a:pt x="315607" y="104114"/>
                </a:lnTo>
                <a:lnTo>
                  <a:pt x="329120" y="104114"/>
                </a:lnTo>
                <a:lnTo>
                  <a:pt x="329120" y="83908"/>
                </a:lnTo>
                <a:lnTo>
                  <a:pt x="387299" y="83908"/>
                </a:lnTo>
                <a:lnTo>
                  <a:pt x="387299" y="104114"/>
                </a:lnTo>
                <a:lnTo>
                  <a:pt x="400799" y="104114"/>
                </a:lnTo>
                <a:lnTo>
                  <a:pt x="400799" y="83908"/>
                </a:lnTo>
                <a:lnTo>
                  <a:pt x="400799" y="71335"/>
                </a:lnTo>
                <a:close/>
              </a:path>
              <a:path w="958214" h="104140">
                <a:moveTo>
                  <a:pt x="482993" y="83908"/>
                </a:moveTo>
                <a:lnTo>
                  <a:pt x="475107" y="60248"/>
                </a:lnTo>
                <a:lnTo>
                  <a:pt x="470992" y="47891"/>
                </a:lnTo>
                <a:lnTo>
                  <a:pt x="460032" y="14998"/>
                </a:lnTo>
                <a:lnTo>
                  <a:pt x="457136" y="6324"/>
                </a:lnTo>
                <a:lnTo>
                  <a:pt x="457136" y="47891"/>
                </a:lnTo>
                <a:lnTo>
                  <a:pt x="431279" y="47891"/>
                </a:lnTo>
                <a:lnTo>
                  <a:pt x="441667" y="14998"/>
                </a:lnTo>
                <a:lnTo>
                  <a:pt x="446633" y="14998"/>
                </a:lnTo>
                <a:lnTo>
                  <a:pt x="457136" y="47891"/>
                </a:lnTo>
                <a:lnTo>
                  <a:pt x="457136" y="6324"/>
                </a:lnTo>
                <a:lnTo>
                  <a:pt x="455523" y="1485"/>
                </a:lnTo>
                <a:lnTo>
                  <a:pt x="433362" y="1485"/>
                </a:lnTo>
                <a:lnTo>
                  <a:pt x="406006" y="83908"/>
                </a:lnTo>
                <a:lnTo>
                  <a:pt x="419862" y="83908"/>
                </a:lnTo>
                <a:lnTo>
                  <a:pt x="427367" y="60248"/>
                </a:lnTo>
                <a:lnTo>
                  <a:pt x="461175" y="60248"/>
                </a:lnTo>
                <a:lnTo>
                  <a:pt x="468795" y="83908"/>
                </a:lnTo>
                <a:lnTo>
                  <a:pt x="482993" y="83908"/>
                </a:lnTo>
                <a:close/>
              </a:path>
              <a:path w="958214" h="104140">
                <a:moveTo>
                  <a:pt x="560336" y="26885"/>
                </a:moveTo>
                <a:lnTo>
                  <a:pt x="558431" y="16256"/>
                </a:lnTo>
                <a:lnTo>
                  <a:pt x="556666" y="13728"/>
                </a:lnTo>
                <a:lnTo>
                  <a:pt x="552843" y="8267"/>
                </a:lnTo>
                <a:lnTo>
                  <a:pt x="546265" y="4622"/>
                </a:lnTo>
                <a:lnTo>
                  <a:pt x="546265" y="18580"/>
                </a:lnTo>
                <a:lnTo>
                  <a:pt x="546265" y="35306"/>
                </a:lnTo>
                <a:lnTo>
                  <a:pt x="541756" y="40398"/>
                </a:lnTo>
                <a:lnTo>
                  <a:pt x="509092" y="40398"/>
                </a:lnTo>
                <a:lnTo>
                  <a:pt x="509092" y="13728"/>
                </a:lnTo>
                <a:lnTo>
                  <a:pt x="541756" y="13728"/>
                </a:lnTo>
                <a:lnTo>
                  <a:pt x="546265" y="18580"/>
                </a:lnTo>
                <a:lnTo>
                  <a:pt x="546265" y="4622"/>
                </a:lnTo>
                <a:lnTo>
                  <a:pt x="543788" y="3238"/>
                </a:lnTo>
                <a:lnTo>
                  <a:pt x="531482" y="1498"/>
                </a:lnTo>
                <a:lnTo>
                  <a:pt x="495249" y="1498"/>
                </a:lnTo>
                <a:lnTo>
                  <a:pt x="495249" y="83921"/>
                </a:lnTo>
                <a:lnTo>
                  <a:pt x="509092" y="83921"/>
                </a:lnTo>
                <a:lnTo>
                  <a:pt x="509092" y="52628"/>
                </a:lnTo>
                <a:lnTo>
                  <a:pt x="531482" y="52628"/>
                </a:lnTo>
                <a:lnTo>
                  <a:pt x="543788" y="50888"/>
                </a:lnTo>
                <a:lnTo>
                  <a:pt x="552843" y="45821"/>
                </a:lnTo>
                <a:lnTo>
                  <a:pt x="556590" y="40398"/>
                </a:lnTo>
                <a:lnTo>
                  <a:pt x="558431" y="37731"/>
                </a:lnTo>
                <a:lnTo>
                  <a:pt x="560336" y="26885"/>
                </a:lnTo>
                <a:close/>
              </a:path>
              <a:path w="958214" h="104140">
                <a:moveTo>
                  <a:pt x="644499" y="58991"/>
                </a:moveTo>
                <a:lnTo>
                  <a:pt x="629958" y="58991"/>
                </a:lnTo>
                <a:lnTo>
                  <a:pt x="627761" y="67754"/>
                </a:lnTo>
                <a:lnTo>
                  <a:pt x="621068" y="72834"/>
                </a:lnTo>
                <a:lnTo>
                  <a:pt x="610920" y="72834"/>
                </a:lnTo>
                <a:lnTo>
                  <a:pt x="599897" y="70421"/>
                </a:lnTo>
                <a:lnTo>
                  <a:pt x="592201" y="63881"/>
                </a:lnTo>
                <a:lnTo>
                  <a:pt x="587679" y="54279"/>
                </a:lnTo>
                <a:lnTo>
                  <a:pt x="586206" y="42710"/>
                </a:lnTo>
                <a:lnTo>
                  <a:pt x="587705" y="31140"/>
                </a:lnTo>
                <a:lnTo>
                  <a:pt x="592251" y="21539"/>
                </a:lnTo>
                <a:lnTo>
                  <a:pt x="599986" y="14998"/>
                </a:lnTo>
                <a:lnTo>
                  <a:pt x="611035" y="12573"/>
                </a:lnTo>
                <a:lnTo>
                  <a:pt x="620712" y="12573"/>
                </a:lnTo>
                <a:lnTo>
                  <a:pt x="626376" y="16510"/>
                </a:lnTo>
                <a:lnTo>
                  <a:pt x="629043" y="24358"/>
                </a:lnTo>
                <a:lnTo>
                  <a:pt x="643572" y="24358"/>
                </a:lnTo>
                <a:lnTo>
                  <a:pt x="639686" y="14363"/>
                </a:lnTo>
                <a:lnTo>
                  <a:pt x="632752" y="6680"/>
                </a:lnTo>
                <a:lnTo>
                  <a:pt x="623087" y="1739"/>
                </a:lnTo>
                <a:lnTo>
                  <a:pt x="611035" y="0"/>
                </a:lnTo>
                <a:lnTo>
                  <a:pt x="594474" y="3175"/>
                </a:lnTo>
                <a:lnTo>
                  <a:pt x="582269" y="12052"/>
                </a:lnTo>
                <a:lnTo>
                  <a:pt x="574713" y="25565"/>
                </a:lnTo>
                <a:lnTo>
                  <a:pt x="572122" y="42710"/>
                </a:lnTo>
                <a:lnTo>
                  <a:pt x="574687" y="59855"/>
                </a:lnTo>
                <a:lnTo>
                  <a:pt x="582206" y="73367"/>
                </a:lnTo>
                <a:lnTo>
                  <a:pt x="594385" y="82232"/>
                </a:lnTo>
                <a:lnTo>
                  <a:pt x="610920" y="85420"/>
                </a:lnTo>
                <a:lnTo>
                  <a:pt x="623658" y="83477"/>
                </a:lnTo>
                <a:lnTo>
                  <a:pt x="633679" y="78041"/>
                </a:lnTo>
                <a:lnTo>
                  <a:pt x="640715" y="69684"/>
                </a:lnTo>
                <a:lnTo>
                  <a:pt x="644499" y="58991"/>
                </a:lnTo>
                <a:close/>
              </a:path>
              <a:path w="958214" h="104140">
                <a:moveTo>
                  <a:pt x="718731" y="1498"/>
                </a:moveTo>
                <a:lnTo>
                  <a:pt x="652132" y="1498"/>
                </a:lnTo>
                <a:lnTo>
                  <a:pt x="652132" y="13728"/>
                </a:lnTo>
                <a:lnTo>
                  <a:pt x="678561" y="13728"/>
                </a:lnTo>
                <a:lnTo>
                  <a:pt x="678561" y="83908"/>
                </a:lnTo>
                <a:lnTo>
                  <a:pt x="692404" y="83908"/>
                </a:lnTo>
                <a:lnTo>
                  <a:pt x="692404" y="13728"/>
                </a:lnTo>
                <a:lnTo>
                  <a:pt x="718731" y="13728"/>
                </a:lnTo>
                <a:lnTo>
                  <a:pt x="718731" y="1498"/>
                </a:lnTo>
                <a:close/>
              </a:path>
              <a:path w="958214" h="104140">
                <a:moveTo>
                  <a:pt x="797242" y="52057"/>
                </a:moveTo>
                <a:lnTo>
                  <a:pt x="793978" y="47091"/>
                </a:lnTo>
                <a:lnTo>
                  <a:pt x="792619" y="45008"/>
                </a:lnTo>
                <a:lnTo>
                  <a:pt x="786155" y="42125"/>
                </a:lnTo>
                <a:lnTo>
                  <a:pt x="786155" y="39357"/>
                </a:lnTo>
                <a:lnTo>
                  <a:pt x="791692" y="36245"/>
                </a:lnTo>
                <a:lnTo>
                  <a:pt x="792175" y="35318"/>
                </a:lnTo>
                <a:lnTo>
                  <a:pt x="794816" y="30238"/>
                </a:lnTo>
                <a:lnTo>
                  <a:pt x="794816" y="22860"/>
                </a:lnTo>
                <a:lnTo>
                  <a:pt x="793153" y="14643"/>
                </a:lnTo>
                <a:lnTo>
                  <a:pt x="792302" y="13500"/>
                </a:lnTo>
                <a:lnTo>
                  <a:pt x="788136" y="7848"/>
                </a:lnTo>
                <a:lnTo>
                  <a:pt x="783031" y="5029"/>
                </a:lnTo>
                <a:lnTo>
                  <a:pt x="783031" y="51600"/>
                </a:lnTo>
                <a:lnTo>
                  <a:pt x="783031" y="67183"/>
                </a:lnTo>
                <a:lnTo>
                  <a:pt x="778764" y="71920"/>
                </a:lnTo>
                <a:lnTo>
                  <a:pt x="744588" y="71920"/>
                </a:lnTo>
                <a:lnTo>
                  <a:pt x="744588" y="47091"/>
                </a:lnTo>
                <a:lnTo>
                  <a:pt x="778764" y="47091"/>
                </a:lnTo>
                <a:lnTo>
                  <a:pt x="783031" y="51600"/>
                </a:lnTo>
                <a:lnTo>
                  <a:pt x="783031" y="5029"/>
                </a:lnTo>
                <a:lnTo>
                  <a:pt x="780605" y="3683"/>
                </a:lnTo>
                <a:lnTo>
                  <a:pt x="780605" y="17424"/>
                </a:lnTo>
                <a:lnTo>
                  <a:pt x="780605" y="31280"/>
                </a:lnTo>
                <a:lnTo>
                  <a:pt x="776922" y="35318"/>
                </a:lnTo>
                <a:lnTo>
                  <a:pt x="744588" y="35318"/>
                </a:lnTo>
                <a:lnTo>
                  <a:pt x="744588" y="13500"/>
                </a:lnTo>
                <a:lnTo>
                  <a:pt x="776922" y="13500"/>
                </a:lnTo>
                <a:lnTo>
                  <a:pt x="780605" y="17424"/>
                </a:lnTo>
                <a:lnTo>
                  <a:pt x="780605" y="3683"/>
                </a:lnTo>
                <a:lnTo>
                  <a:pt x="779754" y="3200"/>
                </a:lnTo>
                <a:lnTo>
                  <a:pt x="768032" y="1485"/>
                </a:lnTo>
                <a:lnTo>
                  <a:pt x="730745" y="1485"/>
                </a:lnTo>
                <a:lnTo>
                  <a:pt x="730745" y="83921"/>
                </a:lnTo>
                <a:lnTo>
                  <a:pt x="769061" y="83921"/>
                </a:lnTo>
                <a:lnTo>
                  <a:pt x="797242" y="60363"/>
                </a:lnTo>
                <a:lnTo>
                  <a:pt x="797242" y="52057"/>
                </a:lnTo>
                <a:close/>
              </a:path>
              <a:path w="958214" h="104140">
                <a:moveTo>
                  <a:pt x="873772" y="71335"/>
                </a:moveTo>
                <a:lnTo>
                  <a:pt x="826909" y="71335"/>
                </a:lnTo>
                <a:lnTo>
                  <a:pt x="826909" y="47675"/>
                </a:lnTo>
                <a:lnTo>
                  <a:pt x="862812" y="47675"/>
                </a:lnTo>
                <a:lnTo>
                  <a:pt x="862812" y="35318"/>
                </a:lnTo>
                <a:lnTo>
                  <a:pt x="826909" y="35318"/>
                </a:lnTo>
                <a:lnTo>
                  <a:pt x="826909" y="14071"/>
                </a:lnTo>
                <a:lnTo>
                  <a:pt x="872274" y="14071"/>
                </a:lnTo>
                <a:lnTo>
                  <a:pt x="872274" y="1498"/>
                </a:lnTo>
                <a:lnTo>
                  <a:pt x="813054" y="1498"/>
                </a:lnTo>
                <a:lnTo>
                  <a:pt x="813054" y="83908"/>
                </a:lnTo>
                <a:lnTo>
                  <a:pt x="873772" y="83908"/>
                </a:lnTo>
                <a:lnTo>
                  <a:pt x="873772" y="71335"/>
                </a:lnTo>
                <a:close/>
              </a:path>
              <a:path w="958214" h="104140">
                <a:moveTo>
                  <a:pt x="958049" y="1498"/>
                </a:moveTo>
                <a:lnTo>
                  <a:pt x="944194" y="1498"/>
                </a:lnTo>
                <a:lnTo>
                  <a:pt x="944194" y="34963"/>
                </a:lnTo>
                <a:lnTo>
                  <a:pt x="902982" y="34963"/>
                </a:lnTo>
                <a:lnTo>
                  <a:pt x="902982" y="1498"/>
                </a:lnTo>
                <a:lnTo>
                  <a:pt x="889139" y="1498"/>
                </a:lnTo>
                <a:lnTo>
                  <a:pt x="889139" y="83908"/>
                </a:lnTo>
                <a:lnTo>
                  <a:pt x="902982" y="83908"/>
                </a:lnTo>
                <a:lnTo>
                  <a:pt x="902982" y="47904"/>
                </a:lnTo>
                <a:lnTo>
                  <a:pt x="944194" y="47904"/>
                </a:lnTo>
                <a:lnTo>
                  <a:pt x="944194" y="83908"/>
                </a:lnTo>
                <a:lnTo>
                  <a:pt x="958049" y="83908"/>
                </a:lnTo>
                <a:lnTo>
                  <a:pt x="958049" y="1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55337" y="6427523"/>
            <a:ext cx="68907" cy="8241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44232" y="6427529"/>
            <a:ext cx="87144" cy="8241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1350" y="6405599"/>
            <a:ext cx="69616" cy="10434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8980" y="6580314"/>
            <a:ext cx="153654" cy="8241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2604" y="6580314"/>
            <a:ext cx="69609" cy="8241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52996" y="6274765"/>
            <a:ext cx="1797685" cy="389890"/>
          </a:xfrm>
          <a:custGeom>
            <a:avLst/>
            <a:gdLst/>
            <a:ahLst/>
            <a:cxnLst/>
            <a:rect l="l" t="t" r="r" b="b"/>
            <a:pathLst>
              <a:path w="1797685" h="389890">
                <a:moveTo>
                  <a:pt x="309359" y="206082"/>
                </a:moveTo>
                <a:lnTo>
                  <a:pt x="302285" y="158648"/>
                </a:lnTo>
                <a:lnTo>
                  <a:pt x="288658" y="114287"/>
                </a:lnTo>
                <a:lnTo>
                  <a:pt x="271322" y="73050"/>
                </a:lnTo>
                <a:lnTo>
                  <a:pt x="253098" y="34950"/>
                </a:lnTo>
                <a:lnTo>
                  <a:pt x="236816" y="0"/>
                </a:lnTo>
                <a:lnTo>
                  <a:pt x="152120" y="0"/>
                </a:lnTo>
                <a:lnTo>
                  <a:pt x="177634" y="30505"/>
                </a:lnTo>
                <a:lnTo>
                  <a:pt x="206159" y="65481"/>
                </a:lnTo>
                <a:lnTo>
                  <a:pt x="234365" y="104711"/>
                </a:lnTo>
                <a:lnTo>
                  <a:pt x="258940" y="148043"/>
                </a:lnTo>
                <a:lnTo>
                  <a:pt x="276555" y="195262"/>
                </a:lnTo>
                <a:lnTo>
                  <a:pt x="283908" y="246202"/>
                </a:lnTo>
                <a:lnTo>
                  <a:pt x="291973" y="248996"/>
                </a:lnTo>
                <a:lnTo>
                  <a:pt x="299707" y="252488"/>
                </a:lnTo>
                <a:lnTo>
                  <a:pt x="307060" y="256603"/>
                </a:lnTo>
                <a:lnTo>
                  <a:pt x="309359" y="206082"/>
                </a:lnTo>
                <a:close/>
              </a:path>
              <a:path w="1797685" h="389890">
                <a:moveTo>
                  <a:pt x="355307" y="344322"/>
                </a:moveTo>
                <a:lnTo>
                  <a:pt x="327380" y="298234"/>
                </a:lnTo>
                <a:lnTo>
                  <a:pt x="281990" y="268338"/>
                </a:lnTo>
                <a:lnTo>
                  <a:pt x="251002" y="298615"/>
                </a:lnTo>
                <a:lnTo>
                  <a:pt x="219798" y="319201"/>
                </a:lnTo>
                <a:lnTo>
                  <a:pt x="185013" y="330212"/>
                </a:lnTo>
                <a:lnTo>
                  <a:pt x="143256" y="331724"/>
                </a:lnTo>
                <a:lnTo>
                  <a:pt x="123164" y="328383"/>
                </a:lnTo>
                <a:lnTo>
                  <a:pt x="88011" y="311454"/>
                </a:lnTo>
                <a:lnTo>
                  <a:pt x="53721" y="266928"/>
                </a:lnTo>
                <a:lnTo>
                  <a:pt x="47536" y="229387"/>
                </a:lnTo>
                <a:lnTo>
                  <a:pt x="47675" y="227406"/>
                </a:lnTo>
                <a:lnTo>
                  <a:pt x="66967" y="177533"/>
                </a:lnTo>
                <a:lnTo>
                  <a:pt x="110197" y="147256"/>
                </a:lnTo>
                <a:lnTo>
                  <a:pt x="147510" y="141909"/>
                </a:lnTo>
                <a:lnTo>
                  <a:pt x="150368" y="142100"/>
                </a:lnTo>
                <a:lnTo>
                  <a:pt x="188620" y="156146"/>
                </a:lnTo>
                <a:lnTo>
                  <a:pt x="212344" y="186918"/>
                </a:lnTo>
                <a:lnTo>
                  <a:pt x="214299" y="226949"/>
                </a:lnTo>
                <a:lnTo>
                  <a:pt x="184924" y="264045"/>
                </a:lnTo>
                <a:lnTo>
                  <a:pt x="147853" y="272846"/>
                </a:lnTo>
                <a:lnTo>
                  <a:pt x="111455" y="247878"/>
                </a:lnTo>
                <a:lnTo>
                  <a:pt x="109156" y="233121"/>
                </a:lnTo>
                <a:lnTo>
                  <a:pt x="109194" y="232664"/>
                </a:lnTo>
                <a:lnTo>
                  <a:pt x="139357" y="201383"/>
                </a:lnTo>
                <a:lnTo>
                  <a:pt x="146494" y="201028"/>
                </a:lnTo>
                <a:lnTo>
                  <a:pt x="146646" y="201015"/>
                </a:lnTo>
                <a:lnTo>
                  <a:pt x="147167" y="201041"/>
                </a:lnTo>
                <a:lnTo>
                  <a:pt x="146494" y="201028"/>
                </a:lnTo>
                <a:lnTo>
                  <a:pt x="149872" y="201269"/>
                </a:lnTo>
                <a:lnTo>
                  <a:pt x="151790" y="202247"/>
                </a:lnTo>
                <a:lnTo>
                  <a:pt x="154406" y="205054"/>
                </a:lnTo>
                <a:lnTo>
                  <a:pt x="155155" y="206768"/>
                </a:lnTo>
                <a:lnTo>
                  <a:pt x="155054" y="208699"/>
                </a:lnTo>
                <a:lnTo>
                  <a:pt x="155067" y="208114"/>
                </a:lnTo>
                <a:lnTo>
                  <a:pt x="155028" y="208699"/>
                </a:lnTo>
                <a:lnTo>
                  <a:pt x="154914" y="210185"/>
                </a:lnTo>
                <a:lnTo>
                  <a:pt x="154254" y="211442"/>
                </a:lnTo>
                <a:lnTo>
                  <a:pt x="152120" y="213258"/>
                </a:lnTo>
                <a:lnTo>
                  <a:pt x="150520" y="213817"/>
                </a:lnTo>
                <a:lnTo>
                  <a:pt x="148488" y="213728"/>
                </a:lnTo>
                <a:lnTo>
                  <a:pt x="149186" y="213741"/>
                </a:lnTo>
                <a:lnTo>
                  <a:pt x="149021" y="213728"/>
                </a:lnTo>
                <a:lnTo>
                  <a:pt x="122986" y="235267"/>
                </a:lnTo>
                <a:lnTo>
                  <a:pt x="124206" y="244436"/>
                </a:lnTo>
                <a:lnTo>
                  <a:pt x="128778" y="252171"/>
                </a:lnTo>
                <a:lnTo>
                  <a:pt x="135978" y="257670"/>
                </a:lnTo>
                <a:lnTo>
                  <a:pt x="145122" y="260146"/>
                </a:lnTo>
                <a:lnTo>
                  <a:pt x="145516" y="260172"/>
                </a:lnTo>
                <a:lnTo>
                  <a:pt x="145275" y="260134"/>
                </a:lnTo>
                <a:lnTo>
                  <a:pt x="146659" y="260184"/>
                </a:lnTo>
                <a:lnTo>
                  <a:pt x="184658" y="247243"/>
                </a:lnTo>
                <a:lnTo>
                  <a:pt x="202349" y="213817"/>
                </a:lnTo>
                <a:lnTo>
                  <a:pt x="202679" y="211975"/>
                </a:lnTo>
                <a:lnTo>
                  <a:pt x="202704" y="211594"/>
                </a:lnTo>
                <a:lnTo>
                  <a:pt x="202666" y="211823"/>
                </a:lnTo>
                <a:lnTo>
                  <a:pt x="202577" y="208114"/>
                </a:lnTo>
                <a:lnTo>
                  <a:pt x="202158" y="201041"/>
                </a:lnTo>
                <a:lnTo>
                  <a:pt x="180797" y="165544"/>
                </a:lnTo>
                <a:lnTo>
                  <a:pt x="148704" y="154571"/>
                </a:lnTo>
                <a:lnTo>
                  <a:pt x="132080" y="155435"/>
                </a:lnTo>
                <a:lnTo>
                  <a:pt x="89420" y="174713"/>
                </a:lnTo>
                <a:lnTo>
                  <a:pt x="64338" y="213499"/>
                </a:lnTo>
                <a:lnTo>
                  <a:pt x="61518" y="229387"/>
                </a:lnTo>
                <a:lnTo>
                  <a:pt x="61556" y="233654"/>
                </a:lnTo>
                <a:lnTo>
                  <a:pt x="73926" y="278485"/>
                </a:lnTo>
                <a:lnTo>
                  <a:pt x="109855" y="310515"/>
                </a:lnTo>
                <a:lnTo>
                  <a:pt x="145796" y="319303"/>
                </a:lnTo>
                <a:lnTo>
                  <a:pt x="168402" y="318135"/>
                </a:lnTo>
                <a:lnTo>
                  <a:pt x="209130" y="304088"/>
                </a:lnTo>
                <a:lnTo>
                  <a:pt x="240995" y="276847"/>
                </a:lnTo>
                <a:lnTo>
                  <a:pt x="243598" y="272846"/>
                </a:lnTo>
                <a:lnTo>
                  <a:pt x="252476" y="259207"/>
                </a:lnTo>
                <a:lnTo>
                  <a:pt x="264134" y="217855"/>
                </a:lnTo>
                <a:lnTo>
                  <a:pt x="257098" y="170738"/>
                </a:lnTo>
                <a:lnTo>
                  <a:pt x="233845" y="133654"/>
                </a:lnTo>
                <a:lnTo>
                  <a:pt x="198259" y="107442"/>
                </a:lnTo>
                <a:lnTo>
                  <a:pt x="153733" y="95656"/>
                </a:lnTo>
                <a:lnTo>
                  <a:pt x="149567" y="95465"/>
                </a:lnTo>
                <a:lnTo>
                  <a:pt x="120980" y="96939"/>
                </a:lnTo>
                <a:lnTo>
                  <a:pt x="69494" y="114668"/>
                </a:lnTo>
                <a:lnTo>
                  <a:pt x="29248" y="149072"/>
                </a:lnTo>
                <a:lnTo>
                  <a:pt x="4864" y="196316"/>
                </a:lnTo>
                <a:lnTo>
                  <a:pt x="0" y="229400"/>
                </a:lnTo>
                <a:lnTo>
                  <a:pt x="1587" y="256044"/>
                </a:lnTo>
                <a:lnTo>
                  <a:pt x="21412" y="307962"/>
                </a:lnTo>
                <a:lnTo>
                  <a:pt x="62268" y="348932"/>
                </a:lnTo>
                <a:lnTo>
                  <a:pt x="126898" y="375005"/>
                </a:lnTo>
                <a:lnTo>
                  <a:pt x="166624" y="380682"/>
                </a:lnTo>
                <a:lnTo>
                  <a:pt x="188976" y="381317"/>
                </a:lnTo>
                <a:lnTo>
                  <a:pt x="233032" y="378866"/>
                </a:lnTo>
                <a:lnTo>
                  <a:pt x="275628" y="371703"/>
                </a:lnTo>
                <a:lnTo>
                  <a:pt x="316484" y="360095"/>
                </a:lnTo>
                <a:lnTo>
                  <a:pt x="355307" y="344322"/>
                </a:lnTo>
                <a:close/>
              </a:path>
              <a:path w="1797685" h="389890">
                <a:moveTo>
                  <a:pt x="365201" y="143624"/>
                </a:moveTo>
                <a:lnTo>
                  <a:pt x="362483" y="98209"/>
                </a:lnTo>
                <a:lnTo>
                  <a:pt x="351637" y="0"/>
                </a:lnTo>
                <a:lnTo>
                  <a:pt x="266966" y="0"/>
                </a:lnTo>
                <a:lnTo>
                  <a:pt x="282397" y="45567"/>
                </a:lnTo>
                <a:lnTo>
                  <a:pt x="298424" y="88125"/>
                </a:lnTo>
                <a:lnTo>
                  <a:pt x="312661" y="129425"/>
                </a:lnTo>
                <a:lnTo>
                  <a:pt x="322757" y="171208"/>
                </a:lnTo>
                <a:lnTo>
                  <a:pt x="326364" y="215252"/>
                </a:lnTo>
                <a:lnTo>
                  <a:pt x="321094" y="263283"/>
                </a:lnTo>
                <a:lnTo>
                  <a:pt x="320662" y="265252"/>
                </a:lnTo>
                <a:lnTo>
                  <a:pt x="325081" y="268414"/>
                </a:lnTo>
                <a:lnTo>
                  <a:pt x="329298" y="271830"/>
                </a:lnTo>
                <a:lnTo>
                  <a:pt x="333324" y="275463"/>
                </a:lnTo>
                <a:lnTo>
                  <a:pt x="353047" y="231394"/>
                </a:lnTo>
                <a:lnTo>
                  <a:pt x="362864" y="187731"/>
                </a:lnTo>
                <a:lnTo>
                  <a:pt x="365201" y="143624"/>
                </a:lnTo>
                <a:close/>
              </a:path>
              <a:path w="1797685" h="389890">
                <a:moveTo>
                  <a:pt x="466471" y="0"/>
                </a:moveTo>
                <a:lnTo>
                  <a:pt x="380352" y="0"/>
                </a:lnTo>
                <a:lnTo>
                  <a:pt x="384479" y="51384"/>
                </a:lnTo>
                <a:lnTo>
                  <a:pt x="386384" y="100863"/>
                </a:lnTo>
                <a:lnTo>
                  <a:pt x="384644" y="148742"/>
                </a:lnTo>
                <a:lnTo>
                  <a:pt x="377863" y="195300"/>
                </a:lnTo>
                <a:lnTo>
                  <a:pt x="364629" y="240855"/>
                </a:lnTo>
                <a:lnTo>
                  <a:pt x="343509" y="285686"/>
                </a:lnTo>
                <a:lnTo>
                  <a:pt x="347472" y="290080"/>
                </a:lnTo>
                <a:lnTo>
                  <a:pt x="351167" y="294690"/>
                </a:lnTo>
                <a:lnTo>
                  <a:pt x="354571" y="299554"/>
                </a:lnTo>
                <a:lnTo>
                  <a:pt x="387235" y="265226"/>
                </a:lnTo>
                <a:lnTo>
                  <a:pt x="413512" y="227063"/>
                </a:lnTo>
                <a:lnTo>
                  <a:pt x="433895" y="185648"/>
                </a:lnTo>
                <a:lnTo>
                  <a:pt x="448894" y="141630"/>
                </a:lnTo>
                <a:lnTo>
                  <a:pt x="458990" y="95605"/>
                </a:lnTo>
                <a:lnTo>
                  <a:pt x="464680" y="48183"/>
                </a:lnTo>
                <a:lnTo>
                  <a:pt x="466471" y="0"/>
                </a:lnTo>
                <a:close/>
              </a:path>
              <a:path w="1797685" h="389890">
                <a:moveTo>
                  <a:pt x="571715" y="0"/>
                </a:moveTo>
                <a:lnTo>
                  <a:pt x="495173" y="0"/>
                </a:lnTo>
                <a:lnTo>
                  <a:pt x="492239" y="48895"/>
                </a:lnTo>
                <a:lnTo>
                  <a:pt x="483577" y="98120"/>
                </a:lnTo>
                <a:lnTo>
                  <a:pt x="469417" y="146621"/>
                </a:lnTo>
                <a:lnTo>
                  <a:pt x="450011" y="193357"/>
                </a:lnTo>
                <a:lnTo>
                  <a:pt x="425564" y="237236"/>
                </a:lnTo>
                <a:lnTo>
                  <a:pt x="396316" y="277228"/>
                </a:lnTo>
                <a:lnTo>
                  <a:pt x="362508" y="312254"/>
                </a:lnTo>
                <a:lnTo>
                  <a:pt x="366458" y="319366"/>
                </a:lnTo>
                <a:lnTo>
                  <a:pt x="369824" y="326859"/>
                </a:lnTo>
                <a:lnTo>
                  <a:pt x="372529" y="334645"/>
                </a:lnTo>
                <a:lnTo>
                  <a:pt x="415163" y="307594"/>
                </a:lnTo>
                <a:lnTo>
                  <a:pt x="453720" y="275336"/>
                </a:lnTo>
                <a:lnTo>
                  <a:pt x="487705" y="238353"/>
                </a:lnTo>
                <a:lnTo>
                  <a:pt x="516636" y="197154"/>
                </a:lnTo>
                <a:lnTo>
                  <a:pt x="539991" y="152222"/>
                </a:lnTo>
                <a:lnTo>
                  <a:pt x="557288" y="104063"/>
                </a:lnTo>
                <a:lnTo>
                  <a:pt x="568032" y="53149"/>
                </a:lnTo>
                <a:lnTo>
                  <a:pt x="571715" y="0"/>
                </a:lnTo>
                <a:close/>
              </a:path>
              <a:path w="1797685" h="389890">
                <a:moveTo>
                  <a:pt x="1245679" y="356108"/>
                </a:moveTo>
                <a:lnTo>
                  <a:pt x="1242428" y="351142"/>
                </a:lnTo>
                <a:lnTo>
                  <a:pt x="1241069" y="349072"/>
                </a:lnTo>
                <a:lnTo>
                  <a:pt x="1234605" y="346176"/>
                </a:lnTo>
                <a:lnTo>
                  <a:pt x="1234605" y="343408"/>
                </a:lnTo>
                <a:lnTo>
                  <a:pt x="1240142" y="340296"/>
                </a:lnTo>
                <a:lnTo>
                  <a:pt x="1240624" y="339369"/>
                </a:lnTo>
                <a:lnTo>
                  <a:pt x="1243266" y="334302"/>
                </a:lnTo>
                <a:lnTo>
                  <a:pt x="1243266" y="326910"/>
                </a:lnTo>
                <a:lnTo>
                  <a:pt x="1241590" y="318693"/>
                </a:lnTo>
                <a:lnTo>
                  <a:pt x="1240739" y="317550"/>
                </a:lnTo>
                <a:lnTo>
                  <a:pt x="1236573" y="311899"/>
                </a:lnTo>
                <a:lnTo>
                  <a:pt x="1231480" y="309079"/>
                </a:lnTo>
                <a:lnTo>
                  <a:pt x="1231480" y="355650"/>
                </a:lnTo>
                <a:lnTo>
                  <a:pt x="1231480" y="371233"/>
                </a:lnTo>
                <a:lnTo>
                  <a:pt x="1227213" y="375970"/>
                </a:lnTo>
                <a:lnTo>
                  <a:pt x="1193038" y="375970"/>
                </a:lnTo>
                <a:lnTo>
                  <a:pt x="1193038" y="351142"/>
                </a:lnTo>
                <a:lnTo>
                  <a:pt x="1227213" y="351142"/>
                </a:lnTo>
                <a:lnTo>
                  <a:pt x="1231480" y="355650"/>
                </a:lnTo>
                <a:lnTo>
                  <a:pt x="1231480" y="309079"/>
                </a:lnTo>
                <a:lnTo>
                  <a:pt x="1229055" y="307746"/>
                </a:lnTo>
                <a:lnTo>
                  <a:pt x="1229055" y="321475"/>
                </a:lnTo>
                <a:lnTo>
                  <a:pt x="1229055" y="335330"/>
                </a:lnTo>
                <a:lnTo>
                  <a:pt x="1225359" y="339369"/>
                </a:lnTo>
                <a:lnTo>
                  <a:pt x="1193038" y="339369"/>
                </a:lnTo>
                <a:lnTo>
                  <a:pt x="1193038" y="317550"/>
                </a:lnTo>
                <a:lnTo>
                  <a:pt x="1225359" y="317550"/>
                </a:lnTo>
                <a:lnTo>
                  <a:pt x="1229055" y="321475"/>
                </a:lnTo>
                <a:lnTo>
                  <a:pt x="1229055" y="307746"/>
                </a:lnTo>
                <a:lnTo>
                  <a:pt x="1228204" y="307263"/>
                </a:lnTo>
                <a:lnTo>
                  <a:pt x="1216469" y="305549"/>
                </a:lnTo>
                <a:lnTo>
                  <a:pt x="1179182" y="305549"/>
                </a:lnTo>
                <a:lnTo>
                  <a:pt x="1179182" y="387972"/>
                </a:lnTo>
                <a:lnTo>
                  <a:pt x="1217510" y="387972"/>
                </a:lnTo>
                <a:lnTo>
                  <a:pt x="1245679" y="364426"/>
                </a:lnTo>
                <a:lnTo>
                  <a:pt x="1245679" y="356108"/>
                </a:lnTo>
                <a:close/>
              </a:path>
              <a:path w="1797685" h="389890">
                <a:moveTo>
                  <a:pt x="1322222" y="375386"/>
                </a:moveTo>
                <a:lnTo>
                  <a:pt x="1275359" y="375386"/>
                </a:lnTo>
                <a:lnTo>
                  <a:pt x="1275359" y="351726"/>
                </a:lnTo>
                <a:lnTo>
                  <a:pt x="1311249" y="351726"/>
                </a:lnTo>
                <a:lnTo>
                  <a:pt x="1311249" y="339382"/>
                </a:lnTo>
                <a:lnTo>
                  <a:pt x="1275359" y="339382"/>
                </a:lnTo>
                <a:lnTo>
                  <a:pt x="1275359" y="318122"/>
                </a:lnTo>
                <a:lnTo>
                  <a:pt x="1320723" y="318122"/>
                </a:lnTo>
                <a:lnTo>
                  <a:pt x="1320723" y="305562"/>
                </a:lnTo>
                <a:lnTo>
                  <a:pt x="1261503" y="305562"/>
                </a:lnTo>
                <a:lnTo>
                  <a:pt x="1261503" y="387972"/>
                </a:lnTo>
                <a:lnTo>
                  <a:pt x="1322222" y="387972"/>
                </a:lnTo>
                <a:lnTo>
                  <a:pt x="1322222" y="375386"/>
                </a:lnTo>
                <a:close/>
              </a:path>
              <a:path w="1797685" h="389890">
                <a:moveTo>
                  <a:pt x="1402689" y="330936"/>
                </a:moveTo>
                <a:lnTo>
                  <a:pt x="1400771" y="320306"/>
                </a:lnTo>
                <a:lnTo>
                  <a:pt x="1399006" y="317779"/>
                </a:lnTo>
                <a:lnTo>
                  <a:pt x="1395183" y="312318"/>
                </a:lnTo>
                <a:lnTo>
                  <a:pt x="1388605" y="308686"/>
                </a:lnTo>
                <a:lnTo>
                  <a:pt x="1388605" y="322630"/>
                </a:lnTo>
                <a:lnTo>
                  <a:pt x="1388605" y="339369"/>
                </a:lnTo>
                <a:lnTo>
                  <a:pt x="1384096" y="344449"/>
                </a:lnTo>
                <a:lnTo>
                  <a:pt x="1351445" y="344449"/>
                </a:lnTo>
                <a:lnTo>
                  <a:pt x="1351445" y="317779"/>
                </a:lnTo>
                <a:lnTo>
                  <a:pt x="1384096" y="317779"/>
                </a:lnTo>
                <a:lnTo>
                  <a:pt x="1388605" y="322630"/>
                </a:lnTo>
                <a:lnTo>
                  <a:pt x="1388605" y="308686"/>
                </a:lnTo>
                <a:lnTo>
                  <a:pt x="1386128" y="307301"/>
                </a:lnTo>
                <a:lnTo>
                  <a:pt x="1373822" y="305549"/>
                </a:lnTo>
                <a:lnTo>
                  <a:pt x="1337589" y="305549"/>
                </a:lnTo>
                <a:lnTo>
                  <a:pt x="1337589" y="387972"/>
                </a:lnTo>
                <a:lnTo>
                  <a:pt x="1351445" y="387972"/>
                </a:lnTo>
                <a:lnTo>
                  <a:pt x="1351445" y="356679"/>
                </a:lnTo>
                <a:lnTo>
                  <a:pt x="1373822" y="356679"/>
                </a:lnTo>
                <a:lnTo>
                  <a:pt x="1386128" y="354939"/>
                </a:lnTo>
                <a:lnTo>
                  <a:pt x="1395183" y="349872"/>
                </a:lnTo>
                <a:lnTo>
                  <a:pt x="1398930" y="344449"/>
                </a:lnTo>
                <a:lnTo>
                  <a:pt x="1400771" y="341782"/>
                </a:lnTo>
                <a:lnTo>
                  <a:pt x="1402689" y="330936"/>
                </a:lnTo>
                <a:close/>
              </a:path>
              <a:path w="1797685" h="389890">
                <a:moveTo>
                  <a:pt x="1486839" y="363029"/>
                </a:moveTo>
                <a:lnTo>
                  <a:pt x="1472298" y="363029"/>
                </a:lnTo>
                <a:lnTo>
                  <a:pt x="1470101" y="371805"/>
                </a:lnTo>
                <a:lnTo>
                  <a:pt x="1463408" y="376885"/>
                </a:lnTo>
                <a:lnTo>
                  <a:pt x="1453248" y="376885"/>
                </a:lnTo>
                <a:lnTo>
                  <a:pt x="1442237" y="374472"/>
                </a:lnTo>
                <a:lnTo>
                  <a:pt x="1434541" y="367931"/>
                </a:lnTo>
                <a:lnTo>
                  <a:pt x="1430020" y="358343"/>
                </a:lnTo>
                <a:lnTo>
                  <a:pt x="1428546" y="346773"/>
                </a:lnTo>
                <a:lnTo>
                  <a:pt x="1430045" y="335191"/>
                </a:lnTo>
                <a:lnTo>
                  <a:pt x="1434592" y="325589"/>
                </a:lnTo>
                <a:lnTo>
                  <a:pt x="1442326" y="319049"/>
                </a:lnTo>
                <a:lnTo>
                  <a:pt x="1453362" y="316623"/>
                </a:lnTo>
                <a:lnTo>
                  <a:pt x="1463065" y="316623"/>
                </a:lnTo>
                <a:lnTo>
                  <a:pt x="1468716" y="320548"/>
                </a:lnTo>
                <a:lnTo>
                  <a:pt x="1471383" y="328409"/>
                </a:lnTo>
                <a:lnTo>
                  <a:pt x="1485925" y="328409"/>
                </a:lnTo>
                <a:lnTo>
                  <a:pt x="1482039" y="318427"/>
                </a:lnTo>
                <a:lnTo>
                  <a:pt x="1475092" y="310730"/>
                </a:lnTo>
                <a:lnTo>
                  <a:pt x="1465440" y="305790"/>
                </a:lnTo>
                <a:lnTo>
                  <a:pt x="1453362" y="304050"/>
                </a:lnTo>
                <a:lnTo>
                  <a:pt x="1436814" y="307238"/>
                </a:lnTo>
                <a:lnTo>
                  <a:pt x="1424609" y="316103"/>
                </a:lnTo>
                <a:lnTo>
                  <a:pt x="1417053" y="329615"/>
                </a:lnTo>
                <a:lnTo>
                  <a:pt x="1414462" y="346773"/>
                </a:lnTo>
                <a:lnTo>
                  <a:pt x="1417040" y="363905"/>
                </a:lnTo>
                <a:lnTo>
                  <a:pt x="1424546" y="377418"/>
                </a:lnTo>
                <a:lnTo>
                  <a:pt x="1436725" y="386283"/>
                </a:lnTo>
                <a:lnTo>
                  <a:pt x="1453248" y="389458"/>
                </a:lnTo>
                <a:lnTo>
                  <a:pt x="1465999" y="387527"/>
                </a:lnTo>
                <a:lnTo>
                  <a:pt x="1476019" y="382092"/>
                </a:lnTo>
                <a:lnTo>
                  <a:pt x="1483055" y="373735"/>
                </a:lnTo>
                <a:lnTo>
                  <a:pt x="1486839" y="363029"/>
                </a:lnTo>
                <a:close/>
              </a:path>
              <a:path w="1797685" h="389890">
                <a:moveTo>
                  <a:pt x="1572158" y="305549"/>
                </a:moveTo>
                <a:lnTo>
                  <a:pt x="1552524" y="305549"/>
                </a:lnTo>
                <a:lnTo>
                  <a:pt x="1518475" y="369735"/>
                </a:lnTo>
                <a:lnTo>
                  <a:pt x="1515706" y="369735"/>
                </a:lnTo>
                <a:lnTo>
                  <a:pt x="1515706" y="305549"/>
                </a:lnTo>
                <a:lnTo>
                  <a:pt x="1502549" y="305549"/>
                </a:lnTo>
                <a:lnTo>
                  <a:pt x="1502549" y="387959"/>
                </a:lnTo>
                <a:lnTo>
                  <a:pt x="1522171" y="387959"/>
                </a:lnTo>
                <a:lnTo>
                  <a:pt x="1556232" y="323786"/>
                </a:lnTo>
                <a:lnTo>
                  <a:pt x="1559001" y="323786"/>
                </a:lnTo>
                <a:lnTo>
                  <a:pt x="1559001" y="387959"/>
                </a:lnTo>
                <a:lnTo>
                  <a:pt x="1572158" y="387959"/>
                </a:lnTo>
                <a:lnTo>
                  <a:pt x="1572158" y="305549"/>
                </a:lnTo>
                <a:close/>
              </a:path>
              <a:path w="1797685" h="389890">
                <a:moveTo>
                  <a:pt x="1650657" y="305562"/>
                </a:moveTo>
                <a:lnTo>
                  <a:pt x="1584045" y="305562"/>
                </a:lnTo>
                <a:lnTo>
                  <a:pt x="1584045" y="317779"/>
                </a:lnTo>
                <a:lnTo>
                  <a:pt x="1610487" y="317779"/>
                </a:lnTo>
                <a:lnTo>
                  <a:pt x="1610487" y="387972"/>
                </a:lnTo>
                <a:lnTo>
                  <a:pt x="1624330" y="387972"/>
                </a:lnTo>
                <a:lnTo>
                  <a:pt x="1624330" y="317779"/>
                </a:lnTo>
                <a:lnTo>
                  <a:pt x="1650657" y="317779"/>
                </a:lnTo>
                <a:lnTo>
                  <a:pt x="1650657" y="305562"/>
                </a:lnTo>
                <a:close/>
              </a:path>
              <a:path w="1797685" h="389890">
                <a:moveTo>
                  <a:pt x="1723377" y="375386"/>
                </a:moveTo>
                <a:lnTo>
                  <a:pt x="1676527" y="375386"/>
                </a:lnTo>
                <a:lnTo>
                  <a:pt x="1676527" y="351726"/>
                </a:lnTo>
                <a:lnTo>
                  <a:pt x="1712429" y="351726"/>
                </a:lnTo>
                <a:lnTo>
                  <a:pt x="1712429" y="339382"/>
                </a:lnTo>
                <a:lnTo>
                  <a:pt x="1676527" y="339382"/>
                </a:lnTo>
                <a:lnTo>
                  <a:pt x="1676527" y="318122"/>
                </a:lnTo>
                <a:lnTo>
                  <a:pt x="1721891" y="318122"/>
                </a:lnTo>
                <a:lnTo>
                  <a:pt x="1721891" y="305562"/>
                </a:lnTo>
                <a:lnTo>
                  <a:pt x="1662671" y="305562"/>
                </a:lnTo>
                <a:lnTo>
                  <a:pt x="1662671" y="387972"/>
                </a:lnTo>
                <a:lnTo>
                  <a:pt x="1723377" y="387972"/>
                </a:lnTo>
                <a:lnTo>
                  <a:pt x="1723377" y="375386"/>
                </a:lnTo>
                <a:close/>
              </a:path>
              <a:path w="1797685" h="389890">
                <a:moveTo>
                  <a:pt x="1797265" y="305562"/>
                </a:moveTo>
                <a:lnTo>
                  <a:pt x="1730667" y="305562"/>
                </a:lnTo>
                <a:lnTo>
                  <a:pt x="1730667" y="317779"/>
                </a:lnTo>
                <a:lnTo>
                  <a:pt x="1757095" y="317779"/>
                </a:lnTo>
                <a:lnTo>
                  <a:pt x="1757095" y="387972"/>
                </a:lnTo>
                <a:lnTo>
                  <a:pt x="1770951" y="387972"/>
                </a:lnTo>
                <a:lnTo>
                  <a:pt x="1770951" y="317779"/>
                </a:lnTo>
                <a:lnTo>
                  <a:pt x="1797265" y="317779"/>
                </a:lnTo>
                <a:lnTo>
                  <a:pt x="1797265" y="305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990" y="496727"/>
            <a:ext cx="10772169" cy="100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 u="heavy">
                <a:solidFill>
                  <a:srgbClr val="15161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243" y="1243042"/>
            <a:ext cx="10904855" cy="442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975803" y="6337477"/>
            <a:ext cx="710565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FAAD3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52583" y="6366645"/>
            <a:ext cx="4785359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7948" y="6377940"/>
            <a:ext cx="278809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FB6B9-2F17-41FE-9AEF-FAE2E7D53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"/>
          <a:stretch/>
        </p:blipFill>
        <p:spPr>
          <a:xfrm>
            <a:off x="4076700" y="0"/>
            <a:ext cx="8528203" cy="687493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04498" y="457200"/>
            <a:ext cx="6872605" cy="155811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100" u="heavy" spc="2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ИНСТИТУТ</a:t>
            </a:r>
            <a:r>
              <a:rPr sz="3100" u="heavy" spc="-16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3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ОБРАЗОВАНИЯ</a:t>
            </a:r>
            <a:endParaRPr sz="31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3100" u="heavy" spc="3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И</a:t>
            </a:r>
            <a:r>
              <a:rPr sz="3100" u="heavy" spc="-1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29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ПРАКТИЧЕСКОЙ</a:t>
            </a:r>
            <a:r>
              <a:rPr sz="3100" u="heavy" spc="-1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3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ПСИХОЛОГИИ</a:t>
            </a:r>
            <a:endParaRPr lang="ru-RU" sz="3100" u="heavy" spc="3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ru-RU" sz="3100" u="heavy" spc="3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2024-2025 учебный год</a:t>
            </a:r>
            <a:endParaRPr sz="31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90" y="496727"/>
            <a:ext cx="10772169" cy="461665"/>
          </a:xfrm>
        </p:spPr>
        <p:txBody>
          <a:bodyPr/>
          <a:lstStyle/>
          <a:p>
            <a:r>
              <a:rPr lang="ru-RU" dirty="0"/>
              <a:t>Вступительные испытания (</a:t>
            </a:r>
            <a:r>
              <a:rPr lang="ru-RU" dirty="0" err="1"/>
              <a:t>специалитет</a:t>
            </a:r>
            <a:r>
              <a:rPr lang="ru-RU" dirty="0"/>
              <a:t>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72818"/>
              </p:ext>
            </p:extLst>
          </p:nvPr>
        </p:nvGraphicFramePr>
        <p:xfrm>
          <a:off x="800100" y="1417320"/>
          <a:ext cx="1028700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75919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ЕГЭ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Вступительные испытания вуза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(на базе СПО)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</a:rPr>
                        <a:t>37.05.01 Клиническая психология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очная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</a:rPr>
                        <a:t>Биология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b="0" kern="1200" dirty="0">
                          <a:solidFill>
                            <a:schemeClr val="dk1"/>
                          </a:solidFill>
                        </a:rPr>
                        <a:t>Обществознание ​/ математика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b="0" kern="1200" dirty="0">
                          <a:solidFill>
                            <a:schemeClr val="dk1"/>
                          </a:solidFill>
                        </a:rPr>
                        <a:t>Русский язык​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ЕГЭ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430" y="284346"/>
            <a:ext cx="98176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54" dirty="0"/>
              <a:t>Вступительные испытания (магистратура)</a:t>
            </a:r>
            <a:endParaRPr spc="9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22118"/>
              </p:ext>
            </p:extLst>
          </p:nvPr>
        </p:nvGraphicFramePr>
        <p:xfrm>
          <a:off x="888430" y="800208"/>
          <a:ext cx="10198670" cy="5113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99440" marR="591820" indent="22225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600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6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 </a:t>
                      </a:r>
                      <a:r>
                        <a:rPr sz="1600" spc="-45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подготовки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специальности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13335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lang="ru-RU" sz="1600" spc="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Вступительные испытания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08">
                <a:tc>
                  <a:txBody>
                    <a:bodyPr/>
                    <a:lstStyle/>
                    <a:p>
                      <a:pPr marL="306705" marR="995044" indent="6350">
                        <a:lnSpc>
                          <a:spcPct val="101899"/>
                        </a:lnSpc>
                        <a:spcBef>
                          <a:spcPts val="505"/>
                        </a:spcBef>
                      </a:pPr>
                      <a:r>
                        <a:rPr sz="16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Психолого-педагогическо</a:t>
                      </a:r>
                      <a:r>
                        <a:rPr lang="ru-RU" sz="16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е </a:t>
                      </a:r>
                      <a:r>
                        <a:rPr sz="16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образование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6413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Собеседование по основам общей педагогики и психологии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807">
                <a:tc>
                  <a:txBody>
                    <a:bodyPr/>
                    <a:lstStyle/>
                    <a:p>
                      <a:pPr marL="294005" marR="273050" indent="19050">
                        <a:lnSpc>
                          <a:spcPct val="101899"/>
                        </a:lnSpc>
                        <a:spcBef>
                          <a:spcPts val="685"/>
                        </a:spcBef>
                      </a:pPr>
                      <a:r>
                        <a:rPr sz="16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Специальное (дефектологическое)  образование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8699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Собеседование по педагогике и психологии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Педагогическое</a:t>
                      </a:r>
                      <a:r>
                        <a:rPr sz="16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образование</a:t>
                      </a:r>
                      <a:endParaRPr lang="ru-RU" sz="1600" spc="0" baseline="0" dirty="0">
                        <a:solidFill>
                          <a:srgbClr val="151616"/>
                        </a:solidFill>
                        <a:latin typeface="Tahoma"/>
                        <a:cs typeface="Tahoma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i="1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(Стратегическое управление в образовании)</a:t>
                      </a:r>
                    </a:p>
                    <a:p>
                      <a:pPr marL="3130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spc="0" baseline="0" dirty="0">
                          <a:latin typeface="Tahoma"/>
                          <a:cs typeface="Tahoma"/>
                        </a:rPr>
                        <a:t>(Искусственный интеллект в образовании)</a:t>
                      </a:r>
                    </a:p>
                    <a:p>
                      <a:pPr marL="3130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spc="0" baseline="0" dirty="0">
                          <a:latin typeface="Tahoma"/>
                          <a:cs typeface="Tahoma"/>
                        </a:rPr>
                        <a:t>(Цифровые технологии, искусственный интеллект и проектирование)</a:t>
                      </a:r>
                    </a:p>
                  </a:txBody>
                  <a:tcPr marL="0" marR="0" marT="9017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Собеседование по основам общей педагогики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Психология </a:t>
                      </a: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i="1" spc="0" baseline="0" dirty="0">
                          <a:latin typeface="Tahoma"/>
                          <a:cs typeface="Tahoma"/>
                        </a:rPr>
                        <a:t>(Клиническая (медицинская) психология)</a:t>
                      </a:r>
                      <a:endParaRPr sz="16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Собеседование по психологии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362877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Психология </a:t>
                      </a: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600" i="1" spc="0" baseline="0" dirty="0">
                          <a:latin typeface="Tahoma"/>
                          <a:cs typeface="Tahoma"/>
                        </a:rPr>
                        <a:t>(Психологическое консультирование)</a:t>
                      </a:r>
                      <a:endParaRPr sz="16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600" spc="0" baseline="0" dirty="0">
                          <a:latin typeface="Tahoma"/>
                          <a:cs typeface="Tahoma"/>
                        </a:rPr>
                        <a:t>Собеседование по психологии</a:t>
                      </a:r>
                      <a:endParaRPr sz="16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1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34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702" y="399985"/>
            <a:ext cx="8441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СТОИМОСТЬ</a:t>
            </a:r>
            <a:r>
              <a:rPr spc="-114" dirty="0"/>
              <a:t> </a:t>
            </a:r>
            <a:r>
              <a:rPr spc="275" dirty="0"/>
              <a:t>ОБУЧЕНИЯ</a:t>
            </a:r>
            <a:r>
              <a:rPr spc="-114" dirty="0"/>
              <a:t> </a:t>
            </a:r>
            <a:r>
              <a:rPr spc="370" dirty="0"/>
              <a:t>В</a:t>
            </a:r>
            <a:r>
              <a:rPr spc="-110" dirty="0"/>
              <a:t> </a:t>
            </a:r>
            <a:r>
              <a:rPr spc="170" dirty="0" smtClean="0"/>
              <a:t>202</a:t>
            </a:r>
            <a:r>
              <a:rPr lang="ru-RU" spc="170" dirty="0"/>
              <a:t>4</a:t>
            </a:r>
            <a:r>
              <a:rPr spc="170" dirty="0" smtClean="0"/>
              <a:t>–202</a:t>
            </a:r>
            <a:r>
              <a:rPr lang="ru-RU" spc="170" dirty="0"/>
              <a:t>5</a:t>
            </a:r>
            <a:r>
              <a:rPr spc="-114" dirty="0" smtClean="0"/>
              <a:t> </a:t>
            </a:r>
            <a:r>
              <a:rPr spc="75" dirty="0"/>
              <a:t>уч.</a:t>
            </a:r>
            <a:r>
              <a:rPr spc="-114" dirty="0"/>
              <a:t> </a:t>
            </a:r>
            <a:r>
              <a:rPr spc="90" dirty="0"/>
              <a:t>г.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82429"/>
              </p:ext>
            </p:extLst>
          </p:nvPr>
        </p:nvGraphicFramePr>
        <p:xfrm>
          <a:off x="266700" y="990600"/>
          <a:ext cx="11277600" cy="3801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408641559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395204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842776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489923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715559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4505083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подготовки/специальности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51355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3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37.03.01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3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37.05.01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Клиническая психология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1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Психолого-педагогическое образование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35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Специальное (дефектологическое) образование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5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44.03.05.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Педагогическое образование (с двумя профилями). Безопасность жизнедеятельности. Физическая культура.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67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702" y="399985"/>
            <a:ext cx="8441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СТОИМОСТЬ</a:t>
            </a:r>
            <a:r>
              <a:rPr spc="-114" dirty="0"/>
              <a:t> </a:t>
            </a:r>
            <a:r>
              <a:rPr spc="275" dirty="0"/>
              <a:t>ОБУЧЕНИЯ</a:t>
            </a:r>
            <a:r>
              <a:rPr spc="-114" dirty="0"/>
              <a:t> </a:t>
            </a:r>
            <a:r>
              <a:rPr spc="370" dirty="0"/>
              <a:t>В</a:t>
            </a:r>
            <a:r>
              <a:rPr spc="-110" dirty="0"/>
              <a:t> </a:t>
            </a:r>
            <a:r>
              <a:rPr spc="170" dirty="0"/>
              <a:t>202</a:t>
            </a:r>
            <a:r>
              <a:rPr lang="ru-RU" spc="170" dirty="0"/>
              <a:t>3</a:t>
            </a:r>
            <a:r>
              <a:rPr spc="170" dirty="0"/>
              <a:t>–202</a:t>
            </a:r>
            <a:r>
              <a:rPr lang="ru-RU" spc="170" dirty="0"/>
              <a:t>4</a:t>
            </a:r>
            <a:r>
              <a:rPr spc="-114" dirty="0"/>
              <a:t> </a:t>
            </a:r>
            <a:r>
              <a:rPr spc="75" dirty="0"/>
              <a:t>уч.</a:t>
            </a:r>
            <a:r>
              <a:rPr spc="-114" dirty="0"/>
              <a:t> </a:t>
            </a:r>
            <a:r>
              <a:rPr spc="90" dirty="0"/>
              <a:t>г.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8054"/>
              </p:ext>
            </p:extLst>
          </p:nvPr>
        </p:nvGraphicFramePr>
        <p:xfrm>
          <a:off x="608243" y="1243042"/>
          <a:ext cx="10881359" cy="3063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Код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>
                        <a:latin typeface="Times New Roman"/>
                        <a:cs typeface="Times New Roman"/>
                      </a:endParaRPr>
                    </a:p>
                    <a:p>
                      <a:pPr marL="523875" marR="566420" indent="22225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направления  подготовки / специальности</a:t>
                      </a:r>
                      <a:endParaRPr sz="1400" spc="0" baseline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>
                        <a:latin typeface="Times New Roman"/>
                        <a:cs typeface="Times New Roman"/>
                      </a:endParaRPr>
                    </a:p>
                    <a:p>
                      <a:pPr marL="357505" marR="316230" indent="220979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Уровень  образования</a:t>
                      </a:r>
                      <a:endParaRPr sz="1400" spc="0" baseline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5316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 обучения</a:t>
                      </a:r>
                      <a:endParaRPr sz="1500" spc="0" baseline="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7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очная</a:t>
                      </a:r>
                      <a:endParaRPr sz="1400" spc="0" baseline="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55904" indent="122555">
                        <a:lnSpc>
                          <a:spcPct val="101899"/>
                        </a:lnSpc>
                        <a:spcBef>
                          <a:spcPts val="565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очно-  заочная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spc="0" baseline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заочная</a:t>
                      </a:r>
                      <a:endParaRPr sz="1400" spc="0" baseline="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50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37.03.01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6858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Психология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6858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Магистратура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127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0" baseline="0" dirty="0" smtClean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160 </a:t>
                      </a:r>
                      <a:r>
                        <a:rPr lang="ru-RU"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400" spc="0" baseline="0" dirty="0" smtClean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00 </a:t>
                      </a:r>
                      <a:r>
                        <a:rPr lang="ru-RU"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руб.</a:t>
                      </a:r>
                      <a:endParaRPr lang="ru-RU" sz="1400" spc="0" baseline="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83185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0" baseline="0" dirty="0" smtClean="0">
                          <a:latin typeface="Tahoma"/>
                          <a:cs typeface="Tahoma"/>
                        </a:rPr>
                        <a:t>79 </a:t>
                      </a: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5</a:t>
                      </a:r>
                      <a:r>
                        <a:rPr lang="ru-RU" sz="1400" spc="0" baseline="0" dirty="0" smtClean="0">
                          <a:latin typeface="Tahoma"/>
                          <a:cs typeface="Tahoma"/>
                        </a:rPr>
                        <a:t>00 </a:t>
                      </a: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руб.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lang="ru-RU" sz="1400" spc="0" baseline="0" dirty="0">
                          <a:latin typeface="Tahoma"/>
                          <a:cs typeface="Tahoma"/>
                        </a:rPr>
                        <a:t>-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01295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37308"/>
                  </a:ext>
                </a:extLst>
              </a:tr>
              <a:tr h="654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44.04.02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marR="894715" indent="6350">
                        <a:lnSpc>
                          <a:spcPct val="101899"/>
                        </a:lnSpc>
                        <a:spcBef>
                          <a:spcPts val="505"/>
                        </a:spcBef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Психолого-педагогическое  образование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6413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0" baseline="0" dirty="0" smtClean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67 </a:t>
                      </a:r>
                      <a:r>
                        <a:rPr lang="ru-RU"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lang="ru-RU" sz="1400" spc="0" baseline="0" dirty="0" smtClean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00 </a:t>
                      </a:r>
                      <a:r>
                        <a:rPr lang="ru-RU"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руб.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44.04.03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317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 marR="172085" indent="19050">
                        <a:lnSpc>
                          <a:spcPct val="101899"/>
                        </a:lnSpc>
                        <a:spcBef>
                          <a:spcPts val="685"/>
                        </a:spcBef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Специальное (дефектологическое)  образование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8699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58 500 руб.</a:t>
                      </a:r>
                      <a:endParaRPr lang="ru-RU" sz="14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3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200F9-7E05-4130-816C-BFB8A830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0" y="496727"/>
            <a:ext cx="10772169" cy="461665"/>
          </a:xfrm>
        </p:spPr>
        <p:txBody>
          <a:bodyPr/>
          <a:lstStyle/>
          <a:p>
            <a:r>
              <a:rPr lang="ru-RU" dirty="0"/>
              <a:t>МИНИМАЛЬНЫЕ БАЛЛЫ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2D9402A-9A39-439D-A351-E016F5ABB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05662"/>
              </p:ext>
            </p:extLst>
          </p:nvPr>
        </p:nvGraphicFramePr>
        <p:xfrm>
          <a:off x="1790700" y="1783218"/>
          <a:ext cx="7620000" cy="329156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18667">
                  <a:extLst>
                    <a:ext uri="{9D8B030D-6E8A-4147-A177-3AD203B41FA5}">
                      <a16:colId xmlns:a16="http://schemas.microsoft.com/office/drawing/2014/main" val="415743887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74608325"/>
                    </a:ext>
                  </a:extLst>
                </a:gridCol>
              </a:tblGrid>
              <a:tr h="3959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94411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Русский язык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901353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Математика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334611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Биология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882560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Обществознание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45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30392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Профессиональное испытание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637289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Собеседование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10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200F9-7E05-4130-816C-BFB8A830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0" y="496727"/>
            <a:ext cx="10772169" cy="1384995"/>
          </a:xfrm>
        </p:spPr>
        <p:txBody>
          <a:bodyPr/>
          <a:lstStyle/>
          <a:p>
            <a:r>
              <a:rPr lang="ru-RU" dirty="0" smtClean="0"/>
              <a:t>Целевое обучение (</a:t>
            </a:r>
            <a:r>
              <a:rPr lang="ru-RU" dirty="0" err="1" smtClean="0"/>
              <a:t>бакалавриат</a:t>
            </a:r>
            <a:r>
              <a:rPr lang="ru-RU" dirty="0" smtClean="0"/>
              <a:t>/</a:t>
            </a:r>
            <a:r>
              <a:rPr lang="ru-RU" dirty="0" err="1" smtClean="0"/>
              <a:t>специалитет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u="none" dirty="0" smtClean="0"/>
              <a:t>регистрация на портале «Работа России»</a:t>
            </a:r>
            <a:endParaRPr lang="ru-RU" u="none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2D9402A-9A39-439D-A351-E016F5ABB4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274" y="2362200"/>
          <a:ext cx="10945511" cy="28346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354711">
                  <a:extLst>
                    <a:ext uri="{9D8B030D-6E8A-4147-A177-3AD203B41FA5}">
                      <a16:colId xmlns:a16="http://schemas.microsoft.com/office/drawing/2014/main" val="41574388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7460832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23053998"/>
                    </a:ext>
                  </a:extLst>
                </a:gridCol>
              </a:tblGrid>
              <a:tr h="3959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  <a:p>
                      <a:pPr algn="l"/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Очное            Заочное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94411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37.03.01. Психология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901353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37.05.01. Клиническая психология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334611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44.03.02. Психолого-педагогическое образование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882560"/>
                  </a:ext>
                </a:extLst>
              </a:tr>
              <a:tr h="3959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44.03.03. Специальное (дефектологическое) образование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30392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44.03.05 Педагогическое образование (с двумя профилями)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63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200F9-7E05-4130-816C-BFB8A830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0" y="496727"/>
            <a:ext cx="10772169" cy="1384995"/>
          </a:xfrm>
        </p:spPr>
        <p:txBody>
          <a:bodyPr/>
          <a:lstStyle/>
          <a:p>
            <a:r>
              <a:rPr lang="ru-RU" dirty="0" smtClean="0"/>
              <a:t>Размер стипендии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u="none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55502"/>
              </p:ext>
            </p:extLst>
          </p:nvPr>
        </p:nvGraphicFramePr>
        <p:xfrm>
          <a:off x="952500" y="1868086"/>
          <a:ext cx="96012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46189">
                  <a:extLst>
                    <a:ext uri="{9D8B030D-6E8A-4147-A177-3AD203B41FA5}">
                      <a16:colId xmlns:a16="http://schemas.microsoft.com/office/drawing/2014/main" val="1192769359"/>
                    </a:ext>
                  </a:extLst>
                </a:gridCol>
                <a:gridCol w="2355011">
                  <a:extLst>
                    <a:ext uri="{9D8B030D-6E8A-4147-A177-3AD203B41FA5}">
                      <a16:colId xmlns:a16="http://schemas.microsoft.com/office/drawing/2014/main" val="225888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курс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2 000 руб.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6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на «хорошо»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2 790 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8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на «хорошо» и «отлично»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3 325 руб.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0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на «отлично»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4 075 руб.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4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семестра подряд на «отлично»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4 720 руб.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1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15955E-AA1F-4EC2-A506-AAC8CA9FB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4100" y="990600"/>
            <a:ext cx="5455198" cy="64633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Студенческий совет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Адаптационные сборы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Студенческий адаптационный марафон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Посвящение в студенты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ПСИ-интенсив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Дни самоуправления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«Первые шаги»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«Весна студенческая»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«Психологическая мастерская»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B08D93D-196B-4581-A9E2-0073E8B9C4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6700" y="76200"/>
            <a:ext cx="12192000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884" marR="5080">
              <a:lnSpc>
                <a:spcPct val="107600"/>
              </a:lnSpc>
              <a:spcBef>
                <a:spcPts val="100"/>
              </a:spcBef>
            </a:pPr>
            <a:r>
              <a:rPr lang="ru-RU" spc="300" dirty="0"/>
              <a:t>ВНЕУЧЕБНАЯ ДЕЯТЕЛЬНОСТЬ</a:t>
            </a:r>
            <a:endParaRPr spc="275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D219C-38A1-4F40-82A1-8EB918C2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6666" r="24085" b="3755"/>
          <a:stretch/>
        </p:blipFill>
        <p:spPr>
          <a:xfrm>
            <a:off x="15522" y="-1"/>
            <a:ext cx="5973470" cy="6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71500" y="205944"/>
            <a:ext cx="10772169" cy="100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884" marR="5080">
              <a:lnSpc>
                <a:spcPct val="107600"/>
              </a:lnSpc>
              <a:spcBef>
                <a:spcPts val="100"/>
              </a:spcBef>
            </a:pPr>
            <a:r>
              <a:rPr spc="300" dirty="0"/>
              <a:t>МЕРОПРИЯТИЯ </a:t>
            </a:r>
            <a:r>
              <a:rPr u="none" spc="1130" dirty="0"/>
              <a:t> </a:t>
            </a:r>
            <a:r>
              <a:rPr spc="265" dirty="0"/>
              <a:t>ДЛЯ</a:t>
            </a:r>
            <a:r>
              <a:rPr spc="-160" dirty="0"/>
              <a:t> </a:t>
            </a:r>
            <a:r>
              <a:rPr spc="275" dirty="0"/>
              <a:t>АБИТУРИЕНТОВ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3" y="6061151"/>
            <a:ext cx="12121430" cy="796925"/>
            <a:chOff x="-3" y="6061151"/>
            <a:chExt cx="12121430" cy="796925"/>
          </a:xfrm>
        </p:grpSpPr>
        <p:sp>
          <p:nvSpPr>
            <p:cNvPr id="4" name="object 4"/>
            <p:cNvSpPr/>
            <p:nvPr/>
          </p:nvSpPr>
          <p:spPr>
            <a:xfrm>
              <a:off x="3969932" y="6061151"/>
              <a:ext cx="8151495" cy="795020"/>
            </a:xfrm>
            <a:custGeom>
              <a:avLst/>
              <a:gdLst/>
              <a:ahLst/>
              <a:cxnLst/>
              <a:rect l="l" t="t" r="r" b="b"/>
              <a:pathLst>
                <a:path w="8151495" h="795020">
                  <a:moveTo>
                    <a:pt x="8151267" y="0"/>
                  </a:moveTo>
                  <a:lnTo>
                    <a:pt x="0" y="0"/>
                  </a:lnTo>
                  <a:lnTo>
                    <a:pt x="0" y="794731"/>
                  </a:lnTo>
                  <a:lnTo>
                    <a:pt x="8151267" y="794731"/>
                  </a:lnTo>
                  <a:lnTo>
                    <a:pt x="8151267" y="0"/>
                  </a:lnTo>
                  <a:close/>
                </a:path>
              </a:pathLst>
            </a:custGeom>
            <a:solidFill>
              <a:srgbClr val="612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3" y="6061151"/>
              <a:ext cx="877569" cy="796925"/>
            </a:xfrm>
            <a:custGeom>
              <a:avLst/>
              <a:gdLst/>
              <a:ahLst/>
              <a:cxnLst/>
              <a:rect l="l" t="t" r="r" b="b"/>
              <a:pathLst>
                <a:path w="877569" h="796925">
                  <a:moveTo>
                    <a:pt x="877478" y="0"/>
                  </a:moveTo>
                  <a:lnTo>
                    <a:pt x="0" y="0"/>
                  </a:lnTo>
                  <a:lnTo>
                    <a:pt x="0" y="796848"/>
                  </a:lnTo>
                  <a:lnTo>
                    <a:pt x="877478" y="796848"/>
                  </a:lnTo>
                  <a:lnTo>
                    <a:pt x="877478" y="0"/>
                  </a:lnTo>
                  <a:close/>
                </a:path>
              </a:pathLst>
            </a:custGeom>
            <a:solidFill>
              <a:srgbClr val="FCA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7402" y="6061151"/>
              <a:ext cx="3093085" cy="795020"/>
            </a:xfrm>
            <a:custGeom>
              <a:avLst/>
              <a:gdLst/>
              <a:ahLst/>
              <a:cxnLst/>
              <a:rect l="l" t="t" r="r" b="b"/>
              <a:pathLst>
                <a:path w="3093085" h="795020">
                  <a:moveTo>
                    <a:pt x="3092530" y="0"/>
                  </a:moveTo>
                  <a:lnTo>
                    <a:pt x="0" y="0"/>
                  </a:lnTo>
                  <a:lnTo>
                    <a:pt x="0" y="794731"/>
                  </a:lnTo>
                  <a:lnTo>
                    <a:pt x="3092530" y="794731"/>
                  </a:lnTo>
                  <a:lnTo>
                    <a:pt x="3092530" y="0"/>
                  </a:lnTo>
                  <a:close/>
                </a:path>
              </a:pathLst>
            </a:custGeom>
            <a:solidFill>
              <a:srgbClr val="D53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3605" y="6274746"/>
              <a:ext cx="63597" cy="82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184" y="6274742"/>
              <a:ext cx="224528" cy="82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1699" y="6274742"/>
              <a:ext cx="150638" cy="82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2324" y="6273241"/>
              <a:ext cx="323230" cy="854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5524" y="6252810"/>
              <a:ext cx="69616" cy="1043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7302" y="6426034"/>
              <a:ext cx="958215" cy="104139"/>
            </a:xfrm>
            <a:custGeom>
              <a:avLst/>
              <a:gdLst/>
              <a:ahLst/>
              <a:cxnLst/>
              <a:rect l="l" t="t" r="r" b="b"/>
              <a:pathLst>
                <a:path w="958214" h="104140">
                  <a:moveTo>
                    <a:pt x="57937" y="1498"/>
                  </a:moveTo>
                  <a:lnTo>
                    <a:pt x="0" y="1498"/>
                  </a:lnTo>
                  <a:lnTo>
                    <a:pt x="0" y="83908"/>
                  </a:lnTo>
                  <a:lnTo>
                    <a:pt x="13843" y="83908"/>
                  </a:lnTo>
                  <a:lnTo>
                    <a:pt x="13843" y="14071"/>
                  </a:lnTo>
                  <a:lnTo>
                    <a:pt x="57937" y="14071"/>
                  </a:lnTo>
                  <a:lnTo>
                    <a:pt x="57937" y="1498"/>
                  </a:lnTo>
                  <a:close/>
                </a:path>
                <a:path w="958214" h="104140">
                  <a:moveTo>
                    <a:pt x="147408" y="42697"/>
                  </a:moveTo>
                  <a:lnTo>
                    <a:pt x="144868" y="25908"/>
                  </a:lnTo>
                  <a:lnTo>
                    <a:pt x="137477" y="12585"/>
                  </a:lnTo>
                  <a:lnTo>
                    <a:pt x="137350" y="12344"/>
                  </a:lnTo>
                  <a:lnTo>
                    <a:pt x="133324" y="9385"/>
                  </a:lnTo>
                  <a:lnTo>
                    <a:pt x="133324" y="42697"/>
                  </a:lnTo>
                  <a:lnTo>
                    <a:pt x="131838" y="54279"/>
                  </a:lnTo>
                  <a:lnTo>
                    <a:pt x="127279" y="63868"/>
                  </a:lnTo>
                  <a:lnTo>
                    <a:pt x="119443" y="70408"/>
                  </a:lnTo>
                  <a:lnTo>
                    <a:pt x="108153" y="72834"/>
                  </a:lnTo>
                  <a:lnTo>
                    <a:pt x="96799" y="70408"/>
                  </a:lnTo>
                  <a:lnTo>
                    <a:pt x="88925" y="63868"/>
                  </a:lnTo>
                  <a:lnTo>
                    <a:pt x="84353" y="54279"/>
                  </a:lnTo>
                  <a:lnTo>
                    <a:pt x="82867" y="42697"/>
                  </a:lnTo>
                  <a:lnTo>
                    <a:pt x="84353" y="31140"/>
                  </a:lnTo>
                  <a:lnTo>
                    <a:pt x="88925" y="21539"/>
                  </a:lnTo>
                  <a:lnTo>
                    <a:pt x="96799" y="14998"/>
                  </a:lnTo>
                  <a:lnTo>
                    <a:pt x="108153" y="12585"/>
                  </a:lnTo>
                  <a:lnTo>
                    <a:pt x="119443" y="14998"/>
                  </a:lnTo>
                  <a:lnTo>
                    <a:pt x="127279" y="21539"/>
                  </a:lnTo>
                  <a:lnTo>
                    <a:pt x="131838" y="31140"/>
                  </a:lnTo>
                  <a:lnTo>
                    <a:pt x="133324" y="42697"/>
                  </a:lnTo>
                  <a:lnTo>
                    <a:pt x="133324" y="9385"/>
                  </a:lnTo>
                  <a:lnTo>
                    <a:pt x="125044" y="3289"/>
                  </a:lnTo>
                  <a:lnTo>
                    <a:pt x="108153" y="0"/>
                  </a:lnTo>
                  <a:lnTo>
                    <a:pt x="91186" y="3289"/>
                  </a:lnTo>
                  <a:lnTo>
                    <a:pt x="78867" y="12344"/>
                  </a:lnTo>
                  <a:lnTo>
                    <a:pt x="71335" y="25908"/>
                  </a:lnTo>
                  <a:lnTo>
                    <a:pt x="68795" y="42697"/>
                  </a:lnTo>
                  <a:lnTo>
                    <a:pt x="71335" y="59512"/>
                  </a:lnTo>
                  <a:lnTo>
                    <a:pt x="78867" y="73063"/>
                  </a:lnTo>
                  <a:lnTo>
                    <a:pt x="91186" y="82118"/>
                  </a:lnTo>
                  <a:lnTo>
                    <a:pt x="108153" y="85420"/>
                  </a:lnTo>
                  <a:lnTo>
                    <a:pt x="125044" y="82118"/>
                  </a:lnTo>
                  <a:lnTo>
                    <a:pt x="137350" y="73063"/>
                  </a:lnTo>
                  <a:lnTo>
                    <a:pt x="137477" y="72834"/>
                  </a:lnTo>
                  <a:lnTo>
                    <a:pt x="144868" y="59512"/>
                  </a:lnTo>
                  <a:lnTo>
                    <a:pt x="147408" y="42697"/>
                  </a:lnTo>
                  <a:close/>
                </a:path>
                <a:path w="958214" h="104140">
                  <a:moveTo>
                    <a:pt x="231787" y="58991"/>
                  </a:moveTo>
                  <a:lnTo>
                    <a:pt x="217258" y="58991"/>
                  </a:lnTo>
                  <a:lnTo>
                    <a:pt x="215049" y="67754"/>
                  </a:lnTo>
                  <a:lnTo>
                    <a:pt x="208356" y="72834"/>
                  </a:lnTo>
                  <a:lnTo>
                    <a:pt x="198196" y="72834"/>
                  </a:lnTo>
                  <a:lnTo>
                    <a:pt x="187185" y="70421"/>
                  </a:lnTo>
                  <a:lnTo>
                    <a:pt x="179489" y="63881"/>
                  </a:lnTo>
                  <a:lnTo>
                    <a:pt x="174980" y="54279"/>
                  </a:lnTo>
                  <a:lnTo>
                    <a:pt x="173507" y="42710"/>
                  </a:lnTo>
                  <a:lnTo>
                    <a:pt x="174993" y="31140"/>
                  </a:lnTo>
                  <a:lnTo>
                    <a:pt x="179552" y="21539"/>
                  </a:lnTo>
                  <a:lnTo>
                    <a:pt x="187286" y="14998"/>
                  </a:lnTo>
                  <a:lnTo>
                    <a:pt x="198310" y="12573"/>
                  </a:lnTo>
                  <a:lnTo>
                    <a:pt x="208013" y="12573"/>
                  </a:lnTo>
                  <a:lnTo>
                    <a:pt x="213664" y="16510"/>
                  </a:lnTo>
                  <a:lnTo>
                    <a:pt x="216319" y="24358"/>
                  </a:lnTo>
                  <a:lnTo>
                    <a:pt x="230860" y="24358"/>
                  </a:lnTo>
                  <a:lnTo>
                    <a:pt x="226987" y="14363"/>
                  </a:lnTo>
                  <a:lnTo>
                    <a:pt x="220052" y="6680"/>
                  </a:lnTo>
                  <a:lnTo>
                    <a:pt x="210388" y="1739"/>
                  </a:lnTo>
                  <a:lnTo>
                    <a:pt x="198310" y="0"/>
                  </a:lnTo>
                  <a:lnTo>
                    <a:pt x="181775" y="3175"/>
                  </a:lnTo>
                  <a:lnTo>
                    <a:pt x="169557" y="12052"/>
                  </a:lnTo>
                  <a:lnTo>
                    <a:pt x="162001" y="25565"/>
                  </a:lnTo>
                  <a:lnTo>
                    <a:pt x="159410" y="42710"/>
                  </a:lnTo>
                  <a:lnTo>
                    <a:pt x="161988" y="59855"/>
                  </a:lnTo>
                  <a:lnTo>
                    <a:pt x="169494" y="73367"/>
                  </a:lnTo>
                  <a:lnTo>
                    <a:pt x="181673" y="82232"/>
                  </a:lnTo>
                  <a:lnTo>
                    <a:pt x="198196" y="85420"/>
                  </a:lnTo>
                  <a:lnTo>
                    <a:pt x="210947" y="83477"/>
                  </a:lnTo>
                  <a:lnTo>
                    <a:pt x="220967" y="78041"/>
                  </a:lnTo>
                  <a:lnTo>
                    <a:pt x="228003" y="69684"/>
                  </a:lnTo>
                  <a:lnTo>
                    <a:pt x="231787" y="58991"/>
                  </a:lnTo>
                  <a:close/>
                </a:path>
                <a:path w="958214" h="104140">
                  <a:moveTo>
                    <a:pt x="311454" y="1498"/>
                  </a:moveTo>
                  <a:lnTo>
                    <a:pt x="297256" y="1498"/>
                  </a:lnTo>
                  <a:lnTo>
                    <a:pt x="278206" y="41440"/>
                  </a:lnTo>
                  <a:lnTo>
                    <a:pt x="274967" y="41440"/>
                  </a:lnTo>
                  <a:lnTo>
                    <a:pt x="253961" y="1498"/>
                  </a:lnTo>
                  <a:lnTo>
                    <a:pt x="239179" y="1498"/>
                  </a:lnTo>
                  <a:lnTo>
                    <a:pt x="269671" y="59220"/>
                  </a:lnTo>
                  <a:lnTo>
                    <a:pt x="257886" y="83908"/>
                  </a:lnTo>
                  <a:lnTo>
                    <a:pt x="271970" y="83908"/>
                  </a:lnTo>
                  <a:lnTo>
                    <a:pt x="311454" y="1498"/>
                  </a:lnTo>
                  <a:close/>
                </a:path>
                <a:path w="958214" h="104140">
                  <a:moveTo>
                    <a:pt x="400799" y="71335"/>
                  </a:moveTo>
                  <a:lnTo>
                    <a:pt x="389026" y="71335"/>
                  </a:lnTo>
                  <a:lnTo>
                    <a:pt x="389026" y="14071"/>
                  </a:lnTo>
                  <a:lnTo>
                    <a:pt x="389026" y="1498"/>
                  </a:lnTo>
                  <a:lnTo>
                    <a:pt x="375412" y="1498"/>
                  </a:lnTo>
                  <a:lnTo>
                    <a:pt x="375412" y="14071"/>
                  </a:lnTo>
                  <a:lnTo>
                    <a:pt x="375412" y="71335"/>
                  </a:lnTo>
                  <a:lnTo>
                    <a:pt x="338353" y="71335"/>
                  </a:lnTo>
                  <a:lnTo>
                    <a:pt x="341718" y="62750"/>
                  </a:lnTo>
                  <a:lnTo>
                    <a:pt x="344512" y="51714"/>
                  </a:lnTo>
                  <a:lnTo>
                    <a:pt x="346417" y="38150"/>
                  </a:lnTo>
                  <a:lnTo>
                    <a:pt x="347129" y="22047"/>
                  </a:lnTo>
                  <a:lnTo>
                    <a:pt x="347129" y="14071"/>
                  </a:lnTo>
                  <a:lnTo>
                    <a:pt x="375412" y="14071"/>
                  </a:lnTo>
                  <a:lnTo>
                    <a:pt x="375412" y="1498"/>
                  </a:lnTo>
                  <a:lnTo>
                    <a:pt x="334200" y="1498"/>
                  </a:lnTo>
                  <a:lnTo>
                    <a:pt x="334137" y="22047"/>
                  </a:lnTo>
                  <a:lnTo>
                    <a:pt x="333324" y="37655"/>
                  </a:lnTo>
                  <a:lnTo>
                    <a:pt x="331038" y="51460"/>
                  </a:lnTo>
                  <a:lnTo>
                    <a:pt x="327812" y="62572"/>
                  </a:lnTo>
                  <a:lnTo>
                    <a:pt x="324154" y="71335"/>
                  </a:lnTo>
                  <a:lnTo>
                    <a:pt x="315607" y="71335"/>
                  </a:lnTo>
                  <a:lnTo>
                    <a:pt x="315607" y="104114"/>
                  </a:lnTo>
                  <a:lnTo>
                    <a:pt x="329120" y="104114"/>
                  </a:lnTo>
                  <a:lnTo>
                    <a:pt x="329120" y="83908"/>
                  </a:lnTo>
                  <a:lnTo>
                    <a:pt x="387299" y="83908"/>
                  </a:lnTo>
                  <a:lnTo>
                    <a:pt x="387299" y="104114"/>
                  </a:lnTo>
                  <a:lnTo>
                    <a:pt x="400799" y="104114"/>
                  </a:lnTo>
                  <a:lnTo>
                    <a:pt x="400799" y="83908"/>
                  </a:lnTo>
                  <a:lnTo>
                    <a:pt x="400799" y="71335"/>
                  </a:lnTo>
                  <a:close/>
                </a:path>
                <a:path w="958214" h="104140">
                  <a:moveTo>
                    <a:pt x="482993" y="83908"/>
                  </a:moveTo>
                  <a:lnTo>
                    <a:pt x="475107" y="60248"/>
                  </a:lnTo>
                  <a:lnTo>
                    <a:pt x="470992" y="47891"/>
                  </a:lnTo>
                  <a:lnTo>
                    <a:pt x="460032" y="14998"/>
                  </a:lnTo>
                  <a:lnTo>
                    <a:pt x="457136" y="6324"/>
                  </a:lnTo>
                  <a:lnTo>
                    <a:pt x="457136" y="47891"/>
                  </a:lnTo>
                  <a:lnTo>
                    <a:pt x="431279" y="47891"/>
                  </a:lnTo>
                  <a:lnTo>
                    <a:pt x="441667" y="14998"/>
                  </a:lnTo>
                  <a:lnTo>
                    <a:pt x="446633" y="14998"/>
                  </a:lnTo>
                  <a:lnTo>
                    <a:pt x="457136" y="47891"/>
                  </a:lnTo>
                  <a:lnTo>
                    <a:pt x="457136" y="6324"/>
                  </a:lnTo>
                  <a:lnTo>
                    <a:pt x="455523" y="1485"/>
                  </a:lnTo>
                  <a:lnTo>
                    <a:pt x="433362" y="1485"/>
                  </a:lnTo>
                  <a:lnTo>
                    <a:pt x="406006" y="83908"/>
                  </a:lnTo>
                  <a:lnTo>
                    <a:pt x="419862" y="83908"/>
                  </a:lnTo>
                  <a:lnTo>
                    <a:pt x="427367" y="60248"/>
                  </a:lnTo>
                  <a:lnTo>
                    <a:pt x="461175" y="60248"/>
                  </a:lnTo>
                  <a:lnTo>
                    <a:pt x="468795" y="83908"/>
                  </a:lnTo>
                  <a:lnTo>
                    <a:pt x="482993" y="83908"/>
                  </a:lnTo>
                  <a:close/>
                </a:path>
                <a:path w="958214" h="104140">
                  <a:moveTo>
                    <a:pt x="560336" y="26885"/>
                  </a:moveTo>
                  <a:lnTo>
                    <a:pt x="558431" y="16256"/>
                  </a:lnTo>
                  <a:lnTo>
                    <a:pt x="556666" y="13728"/>
                  </a:lnTo>
                  <a:lnTo>
                    <a:pt x="552843" y="8267"/>
                  </a:lnTo>
                  <a:lnTo>
                    <a:pt x="546265" y="4622"/>
                  </a:lnTo>
                  <a:lnTo>
                    <a:pt x="546265" y="18580"/>
                  </a:lnTo>
                  <a:lnTo>
                    <a:pt x="546265" y="35306"/>
                  </a:lnTo>
                  <a:lnTo>
                    <a:pt x="541756" y="40398"/>
                  </a:lnTo>
                  <a:lnTo>
                    <a:pt x="509092" y="40398"/>
                  </a:lnTo>
                  <a:lnTo>
                    <a:pt x="509092" y="13728"/>
                  </a:lnTo>
                  <a:lnTo>
                    <a:pt x="541756" y="13728"/>
                  </a:lnTo>
                  <a:lnTo>
                    <a:pt x="546265" y="18580"/>
                  </a:lnTo>
                  <a:lnTo>
                    <a:pt x="546265" y="4622"/>
                  </a:lnTo>
                  <a:lnTo>
                    <a:pt x="543788" y="3238"/>
                  </a:lnTo>
                  <a:lnTo>
                    <a:pt x="531482" y="1498"/>
                  </a:lnTo>
                  <a:lnTo>
                    <a:pt x="495249" y="1498"/>
                  </a:lnTo>
                  <a:lnTo>
                    <a:pt x="495249" y="83921"/>
                  </a:lnTo>
                  <a:lnTo>
                    <a:pt x="509092" y="83921"/>
                  </a:lnTo>
                  <a:lnTo>
                    <a:pt x="509092" y="52628"/>
                  </a:lnTo>
                  <a:lnTo>
                    <a:pt x="531482" y="52628"/>
                  </a:lnTo>
                  <a:lnTo>
                    <a:pt x="543788" y="50888"/>
                  </a:lnTo>
                  <a:lnTo>
                    <a:pt x="552843" y="45821"/>
                  </a:lnTo>
                  <a:lnTo>
                    <a:pt x="556590" y="40398"/>
                  </a:lnTo>
                  <a:lnTo>
                    <a:pt x="558431" y="37731"/>
                  </a:lnTo>
                  <a:lnTo>
                    <a:pt x="560336" y="26885"/>
                  </a:lnTo>
                  <a:close/>
                </a:path>
                <a:path w="958214" h="104140">
                  <a:moveTo>
                    <a:pt x="644499" y="58991"/>
                  </a:moveTo>
                  <a:lnTo>
                    <a:pt x="629958" y="58991"/>
                  </a:lnTo>
                  <a:lnTo>
                    <a:pt x="627761" y="67754"/>
                  </a:lnTo>
                  <a:lnTo>
                    <a:pt x="621068" y="72834"/>
                  </a:lnTo>
                  <a:lnTo>
                    <a:pt x="610920" y="72834"/>
                  </a:lnTo>
                  <a:lnTo>
                    <a:pt x="599897" y="70421"/>
                  </a:lnTo>
                  <a:lnTo>
                    <a:pt x="592201" y="63881"/>
                  </a:lnTo>
                  <a:lnTo>
                    <a:pt x="587679" y="54279"/>
                  </a:lnTo>
                  <a:lnTo>
                    <a:pt x="586206" y="42710"/>
                  </a:lnTo>
                  <a:lnTo>
                    <a:pt x="587705" y="31140"/>
                  </a:lnTo>
                  <a:lnTo>
                    <a:pt x="592251" y="21539"/>
                  </a:lnTo>
                  <a:lnTo>
                    <a:pt x="599986" y="14998"/>
                  </a:lnTo>
                  <a:lnTo>
                    <a:pt x="611035" y="12573"/>
                  </a:lnTo>
                  <a:lnTo>
                    <a:pt x="620712" y="12573"/>
                  </a:lnTo>
                  <a:lnTo>
                    <a:pt x="626376" y="16510"/>
                  </a:lnTo>
                  <a:lnTo>
                    <a:pt x="629043" y="24358"/>
                  </a:lnTo>
                  <a:lnTo>
                    <a:pt x="643572" y="24358"/>
                  </a:lnTo>
                  <a:lnTo>
                    <a:pt x="639686" y="14363"/>
                  </a:lnTo>
                  <a:lnTo>
                    <a:pt x="632752" y="6680"/>
                  </a:lnTo>
                  <a:lnTo>
                    <a:pt x="623087" y="1739"/>
                  </a:lnTo>
                  <a:lnTo>
                    <a:pt x="611035" y="0"/>
                  </a:lnTo>
                  <a:lnTo>
                    <a:pt x="594474" y="3175"/>
                  </a:lnTo>
                  <a:lnTo>
                    <a:pt x="582269" y="12052"/>
                  </a:lnTo>
                  <a:lnTo>
                    <a:pt x="574713" y="25565"/>
                  </a:lnTo>
                  <a:lnTo>
                    <a:pt x="572122" y="42710"/>
                  </a:lnTo>
                  <a:lnTo>
                    <a:pt x="574687" y="59855"/>
                  </a:lnTo>
                  <a:lnTo>
                    <a:pt x="582206" y="73367"/>
                  </a:lnTo>
                  <a:lnTo>
                    <a:pt x="594385" y="82232"/>
                  </a:lnTo>
                  <a:lnTo>
                    <a:pt x="610920" y="85420"/>
                  </a:lnTo>
                  <a:lnTo>
                    <a:pt x="623658" y="83477"/>
                  </a:lnTo>
                  <a:lnTo>
                    <a:pt x="633679" y="78041"/>
                  </a:lnTo>
                  <a:lnTo>
                    <a:pt x="640715" y="69684"/>
                  </a:lnTo>
                  <a:lnTo>
                    <a:pt x="644499" y="58991"/>
                  </a:lnTo>
                  <a:close/>
                </a:path>
                <a:path w="958214" h="104140">
                  <a:moveTo>
                    <a:pt x="718731" y="1498"/>
                  </a:moveTo>
                  <a:lnTo>
                    <a:pt x="652132" y="1498"/>
                  </a:lnTo>
                  <a:lnTo>
                    <a:pt x="652132" y="13728"/>
                  </a:lnTo>
                  <a:lnTo>
                    <a:pt x="678561" y="13728"/>
                  </a:lnTo>
                  <a:lnTo>
                    <a:pt x="678561" y="83908"/>
                  </a:lnTo>
                  <a:lnTo>
                    <a:pt x="692404" y="83908"/>
                  </a:lnTo>
                  <a:lnTo>
                    <a:pt x="692404" y="13728"/>
                  </a:lnTo>
                  <a:lnTo>
                    <a:pt x="718731" y="13728"/>
                  </a:lnTo>
                  <a:lnTo>
                    <a:pt x="718731" y="1498"/>
                  </a:lnTo>
                  <a:close/>
                </a:path>
                <a:path w="958214" h="104140">
                  <a:moveTo>
                    <a:pt x="797242" y="52057"/>
                  </a:moveTo>
                  <a:lnTo>
                    <a:pt x="793978" y="47091"/>
                  </a:lnTo>
                  <a:lnTo>
                    <a:pt x="792619" y="45008"/>
                  </a:lnTo>
                  <a:lnTo>
                    <a:pt x="786155" y="42125"/>
                  </a:lnTo>
                  <a:lnTo>
                    <a:pt x="786155" y="39357"/>
                  </a:lnTo>
                  <a:lnTo>
                    <a:pt x="791692" y="36245"/>
                  </a:lnTo>
                  <a:lnTo>
                    <a:pt x="792175" y="35318"/>
                  </a:lnTo>
                  <a:lnTo>
                    <a:pt x="794816" y="30238"/>
                  </a:lnTo>
                  <a:lnTo>
                    <a:pt x="794816" y="22860"/>
                  </a:lnTo>
                  <a:lnTo>
                    <a:pt x="793153" y="14643"/>
                  </a:lnTo>
                  <a:lnTo>
                    <a:pt x="792302" y="13500"/>
                  </a:lnTo>
                  <a:lnTo>
                    <a:pt x="788136" y="7848"/>
                  </a:lnTo>
                  <a:lnTo>
                    <a:pt x="783031" y="5029"/>
                  </a:lnTo>
                  <a:lnTo>
                    <a:pt x="783031" y="51600"/>
                  </a:lnTo>
                  <a:lnTo>
                    <a:pt x="783031" y="67183"/>
                  </a:lnTo>
                  <a:lnTo>
                    <a:pt x="778764" y="71920"/>
                  </a:lnTo>
                  <a:lnTo>
                    <a:pt x="744588" y="71920"/>
                  </a:lnTo>
                  <a:lnTo>
                    <a:pt x="744588" y="47091"/>
                  </a:lnTo>
                  <a:lnTo>
                    <a:pt x="778764" y="47091"/>
                  </a:lnTo>
                  <a:lnTo>
                    <a:pt x="783031" y="51600"/>
                  </a:lnTo>
                  <a:lnTo>
                    <a:pt x="783031" y="5029"/>
                  </a:lnTo>
                  <a:lnTo>
                    <a:pt x="780605" y="3683"/>
                  </a:lnTo>
                  <a:lnTo>
                    <a:pt x="780605" y="17424"/>
                  </a:lnTo>
                  <a:lnTo>
                    <a:pt x="780605" y="31280"/>
                  </a:lnTo>
                  <a:lnTo>
                    <a:pt x="776922" y="35318"/>
                  </a:lnTo>
                  <a:lnTo>
                    <a:pt x="744588" y="35318"/>
                  </a:lnTo>
                  <a:lnTo>
                    <a:pt x="744588" y="13500"/>
                  </a:lnTo>
                  <a:lnTo>
                    <a:pt x="776922" y="13500"/>
                  </a:lnTo>
                  <a:lnTo>
                    <a:pt x="780605" y="17424"/>
                  </a:lnTo>
                  <a:lnTo>
                    <a:pt x="780605" y="3683"/>
                  </a:lnTo>
                  <a:lnTo>
                    <a:pt x="779754" y="3200"/>
                  </a:lnTo>
                  <a:lnTo>
                    <a:pt x="768032" y="1485"/>
                  </a:lnTo>
                  <a:lnTo>
                    <a:pt x="730745" y="1485"/>
                  </a:lnTo>
                  <a:lnTo>
                    <a:pt x="730745" y="83921"/>
                  </a:lnTo>
                  <a:lnTo>
                    <a:pt x="769061" y="83921"/>
                  </a:lnTo>
                  <a:lnTo>
                    <a:pt x="797242" y="60363"/>
                  </a:lnTo>
                  <a:lnTo>
                    <a:pt x="797242" y="52057"/>
                  </a:lnTo>
                  <a:close/>
                </a:path>
                <a:path w="958214" h="104140">
                  <a:moveTo>
                    <a:pt x="873772" y="71335"/>
                  </a:moveTo>
                  <a:lnTo>
                    <a:pt x="826909" y="71335"/>
                  </a:lnTo>
                  <a:lnTo>
                    <a:pt x="826909" y="47675"/>
                  </a:lnTo>
                  <a:lnTo>
                    <a:pt x="862812" y="47675"/>
                  </a:lnTo>
                  <a:lnTo>
                    <a:pt x="862812" y="35318"/>
                  </a:lnTo>
                  <a:lnTo>
                    <a:pt x="826909" y="35318"/>
                  </a:lnTo>
                  <a:lnTo>
                    <a:pt x="826909" y="14071"/>
                  </a:lnTo>
                  <a:lnTo>
                    <a:pt x="872274" y="14071"/>
                  </a:lnTo>
                  <a:lnTo>
                    <a:pt x="872274" y="1498"/>
                  </a:lnTo>
                  <a:lnTo>
                    <a:pt x="813054" y="1498"/>
                  </a:lnTo>
                  <a:lnTo>
                    <a:pt x="813054" y="83908"/>
                  </a:lnTo>
                  <a:lnTo>
                    <a:pt x="873772" y="83908"/>
                  </a:lnTo>
                  <a:lnTo>
                    <a:pt x="873772" y="71335"/>
                  </a:lnTo>
                  <a:close/>
                </a:path>
                <a:path w="958214" h="104140">
                  <a:moveTo>
                    <a:pt x="958049" y="1498"/>
                  </a:moveTo>
                  <a:lnTo>
                    <a:pt x="944194" y="1498"/>
                  </a:lnTo>
                  <a:lnTo>
                    <a:pt x="944194" y="34963"/>
                  </a:lnTo>
                  <a:lnTo>
                    <a:pt x="902982" y="34963"/>
                  </a:lnTo>
                  <a:lnTo>
                    <a:pt x="902982" y="1498"/>
                  </a:lnTo>
                  <a:lnTo>
                    <a:pt x="889139" y="1498"/>
                  </a:lnTo>
                  <a:lnTo>
                    <a:pt x="889139" y="83908"/>
                  </a:lnTo>
                  <a:lnTo>
                    <a:pt x="902982" y="83908"/>
                  </a:lnTo>
                  <a:lnTo>
                    <a:pt x="902982" y="47904"/>
                  </a:lnTo>
                  <a:lnTo>
                    <a:pt x="944194" y="47904"/>
                  </a:lnTo>
                  <a:lnTo>
                    <a:pt x="944194" y="83908"/>
                  </a:lnTo>
                  <a:lnTo>
                    <a:pt x="958049" y="83908"/>
                  </a:lnTo>
                  <a:lnTo>
                    <a:pt x="958049" y="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5337" y="6427523"/>
              <a:ext cx="68907" cy="824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4232" y="6427529"/>
              <a:ext cx="87144" cy="824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1350" y="6405599"/>
              <a:ext cx="69616" cy="1043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980" y="6580314"/>
              <a:ext cx="153654" cy="82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2604" y="6580314"/>
              <a:ext cx="69609" cy="824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2996" y="6274765"/>
              <a:ext cx="1797685" cy="389890"/>
            </a:xfrm>
            <a:custGeom>
              <a:avLst/>
              <a:gdLst/>
              <a:ahLst/>
              <a:cxnLst/>
              <a:rect l="l" t="t" r="r" b="b"/>
              <a:pathLst>
                <a:path w="1797685" h="389890">
                  <a:moveTo>
                    <a:pt x="309359" y="206082"/>
                  </a:moveTo>
                  <a:lnTo>
                    <a:pt x="302285" y="158648"/>
                  </a:lnTo>
                  <a:lnTo>
                    <a:pt x="288658" y="114287"/>
                  </a:lnTo>
                  <a:lnTo>
                    <a:pt x="271322" y="73050"/>
                  </a:lnTo>
                  <a:lnTo>
                    <a:pt x="253098" y="34950"/>
                  </a:lnTo>
                  <a:lnTo>
                    <a:pt x="236816" y="0"/>
                  </a:lnTo>
                  <a:lnTo>
                    <a:pt x="152120" y="0"/>
                  </a:lnTo>
                  <a:lnTo>
                    <a:pt x="177634" y="30505"/>
                  </a:lnTo>
                  <a:lnTo>
                    <a:pt x="206159" y="65481"/>
                  </a:lnTo>
                  <a:lnTo>
                    <a:pt x="234365" y="104711"/>
                  </a:lnTo>
                  <a:lnTo>
                    <a:pt x="258940" y="148043"/>
                  </a:lnTo>
                  <a:lnTo>
                    <a:pt x="276555" y="195262"/>
                  </a:lnTo>
                  <a:lnTo>
                    <a:pt x="283908" y="246202"/>
                  </a:lnTo>
                  <a:lnTo>
                    <a:pt x="291973" y="248996"/>
                  </a:lnTo>
                  <a:lnTo>
                    <a:pt x="299707" y="252488"/>
                  </a:lnTo>
                  <a:lnTo>
                    <a:pt x="307060" y="256603"/>
                  </a:lnTo>
                  <a:lnTo>
                    <a:pt x="309359" y="206082"/>
                  </a:lnTo>
                  <a:close/>
                </a:path>
                <a:path w="1797685" h="389890">
                  <a:moveTo>
                    <a:pt x="355307" y="344322"/>
                  </a:moveTo>
                  <a:lnTo>
                    <a:pt x="327380" y="298234"/>
                  </a:lnTo>
                  <a:lnTo>
                    <a:pt x="281990" y="268338"/>
                  </a:lnTo>
                  <a:lnTo>
                    <a:pt x="251002" y="298615"/>
                  </a:lnTo>
                  <a:lnTo>
                    <a:pt x="219798" y="319201"/>
                  </a:lnTo>
                  <a:lnTo>
                    <a:pt x="185013" y="330212"/>
                  </a:lnTo>
                  <a:lnTo>
                    <a:pt x="143256" y="331724"/>
                  </a:lnTo>
                  <a:lnTo>
                    <a:pt x="123164" y="328383"/>
                  </a:lnTo>
                  <a:lnTo>
                    <a:pt x="88011" y="311454"/>
                  </a:lnTo>
                  <a:lnTo>
                    <a:pt x="53721" y="266928"/>
                  </a:lnTo>
                  <a:lnTo>
                    <a:pt x="47536" y="229387"/>
                  </a:lnTo>
                  <a:lnTo>
                    <a:pt x="47675" y="227406"/>
                  </a:lnTo>
                  <a:lnTo>
                    <a:pt x="66967" y="177533"/>
                  </a:lnTo>
                  <a:lnTo>
                    <a:pt x="110197" y="147256"/>
                  </a:lnTo>
                  <a:lnTo>
                    <a:pt x="147510" y="141909"/>
                  </a:lnTo>
                  <a:lnTo>
                    <a:pt x="150368" y="142100"/>
                  </a:lnTo>
                  <a:lnTo>
                    <a:pt x="188620" y="156146"/>
                  </a:lnTo>
                  <a:lnTo>
                    <a:pt x="212344" y="186918"/>
                  </a:lnTo>
                  <a:lnTo>
                    <a:pt x="214299" y="226949"/>
                  </a:lnTo>
                  <a:lnTo>
                    <a:pt x="184924" y="264045"/>
                  </a:lnTo>
                  <a:lnTo>
                    <a:pt x="147853" y="272846"/>
                  </a:lnTo>
                  <a:lnTo>
                    <a:pt x="111455" y="247878"/>
                  </a:lnTo>
                  <a:lnTo>
                    <a:pt x="109156" y="233121"/>
                  </a:lnTo>
                  <a:lnTo>
                    <a:pt x="109194" y="232664"/>
                  </a:lnTo>
                  <a:lnTo>
                    <a:pt x="139357" y="201383"/>
                  </a:lnTo>
                  <a:lnTo>
                    <a:pt x="146494" y="201028"/>
                  </a:lnTo>
                  <a:lnTo>
                    <a:pt x="146646" y="201015"/>
                  </a:lnTo>
                  <a:lnTo>
                    <a:pt x="147167" y="201041"/>
                  </a:lnTo>
                  <a:lnTo>
                    <a:pt x="146494" y="201028"/>
                  </a:lnTo>
                  <a:lnTo>
                    <a:pt x="149872" y="201269"/>
                  </a:lnTo>
                  <a:lnTo>
                    <a:pt x="151790" y="202247"/>
                  </a:lnTo>
                  <a:lnTo>
                    <a:pt x="154406" y="205054"/>
                  </a:lnTo>
                  <a:lnTo>
                    <a:pt x="155155" y="206768"/>
                  </a:lnTo>
                  <a:lnTo>
                    <a:pt x="155054" y="208699"/>
                  </a:lnTo>
                  <a:lnTo>
                    <a:pt x="155067" y="208114"/>
                  </a:lnTo>
                  <a:lnTo>
                    <a:pt x="155028" y="208699"/>
                  </a:lnTo>
                  <a:lnTo>
                    <a:pt x="154914" y="210185"/>
                  </a:lnTo>
                  <a:lnTo>
                    <a:pt x="154254" y="211442"/>
                  </a:lnTo>
                  <a:lnTo>
                    <a:pt x="152120" y="213258"/>
                  </a:lnTo>
                  <a:lnTo>
                    <a:pt x="150520" y="213817"/>
                  </a:lnTo>
                  <a:lnTo>
                    <a:pt x="148488" y="213728"/>
                  </a:lnTo>
                  <a:lnTo>
                    <a:pt x="149186" y="213741"/>
                  </a:lnTo>
                  <a:lnTo>
                    <a:pt x="149021" y="213728"/>
                  </a:lnTo>
                  <a:lnTo>
                    <a:pt x="122986" y="235267"/>
                  </a:lnTo>
                  <a:lnTo>
                    <a:pt x="124206" y="244436"/>
                  </a:lnTo>
                  <a:lnTo>
                    <a:pt x="128778" y="252171"/>
                  </a:lnTo>
                  <a:lnTo>
                    <a:pt x="135978" y="257670"/>
                  </a:lnTo>
                  <a:lnTo>
                    <a:pt x="145122" y="260146"/>
                  </a:lnTo>
                  <a:lnTo>
                    <a:pt x="145516" y="260172"/>
                  </a:lnTo>
                  <a:lnTo>
                    <a:pt x="145275" y="260134"/>
                  </a:lnTo>
                  <a:lnTo>
                    <a:pt x="146659" y="260184"/>
                  </a:lnTo>
                  <a:lnTo>
                    <a:pt x="184658" y="247243"/>
                  </a:lnTo>
                  <a:lnTo>
                    <a:pt x="202349" y="213817"/>
                  </a:lnTo>
                  <a:lnTo>
                    <a:pt x="202679" y="211975"/>
                  </a:lnTo>
                  <a:lnTo>
                    <a:pt x="202704" y="211594"/>
                  </a:lnTo>
                  <a:lnTo>
                    <a:pt x="202666" y="211823"/>
                  </a:lnTo>
                  <a:lnTo>
                    <a:pt x="202577" y="208114"/>
                  </a:lnTo>
                  <a:lnTo>
                    <a:pt x="202158" y="201041"/>
                  </a:lnTo>
                  <a:lnTo>
                    <a:pt x="180797" y="165544"/>
                  </a:lnTo>
                  <a:lnTo>
                    <a:pt x="148704" y="154571"/>
                  </a:lnTo>
                  <a:lnTo>
                    <a:pt x="132080" y="155435"/>
                  </a:lnTo>
                  <a:lnTo>
                    <a:pt x="89420" y="174713"/>
                  </a:lnTo>
                  <a:lnTo>
                    <a:pt x="64338" y="213499"/>
                  </a:lnTo>
                  <a:lnTo>
                    <a:pt x="61518" y="229387"/>
                  </a:lnTo>
                  <a:lnTo>
                    <a:pt x="61556" y="233654"/>
                  </a:lnTo>
                  <a:lnTo>
                    <a:pt x="73926" y="278485"/>
                  </a:lnTo>
                  <a:lnTo>
                    <a:pt x="109855" y="310515"/>
                  </a:lnTo>
                  <a:lnTo>
                    <a:pt x="145796" y="319303"/>
                  </a:lnTo>
                  <a:lnTo>
                    <a:pt x="168402" y="318135"/>
                  </a:lnTo>
                  <a:lnTo>
                    <a:pt x="209130" y="304088"/>
                  </a:lnTo>
                  <a:lnTo>
                    <a:pt x="240995" y="276847"/>
                  </a:lnTo>
                  <a:lnTo>
                    <a:pt x="243598" y="272846"/>
                  </a:lnTo>
                  <a:lnTo>
                    <a:pt x="252476" y="259207"/>
                  </a:lnTo>
                  <a:lnTo>
                    <a:pt x="264134" y="217855"/>
                  </a:lnTo>
                  <a:lnTo>
                    <a:pt x="257098" y="170738"/>
                  </a:lnTo>
                  <a:lnTo>
                    <a:pt x="233845" y="133654"/>
                  </a:lnTo>
                  <a:lnTo>
                    <a:pt x="198259" y="107442"/>
                  </a:lnTo>
                  <a:lnTo>
                    <a:pt x="153733" y="95656"/>
                  </a:lnTo>
                  <a:lnTo>
                    <a:pt x="149567" y="95465"/>
                  </a:lnTo>
                  <a:lnTo>
                    <a:pt x="120980" y="96939"/>
                  </a:lnTo>
                  <a:lnTo>
                    <a:pt x="69494" y="114668"/>
                  </a:lnTo>
                  <a:lnTo>
                    <a:pt x="29248" y="149072"/>
                  </a:lnTo>
                  <a:lnTo>
                    <a:pt x="4864" y="196316"/>
                  </a:lnTo>
                  <a:lnTo>
                    <a:pt x="0" y="229400"/>
                  </a:lnTo>
                  <a:lnTo>
                    <a:pt x="1587" y="256044"/>
                  </a:lnTo>
                  <a:lnTo>
                    <a:pt x="21412" y="307962"/>
                  </a:lnTo>
                  <a:lnTo>
                    <a:pt x="62268" y="348932"/>
                  </a:lnTo>
                  <a:lnTo>
                    <a:pt x="126898" y="375005"/>
                  </a:lnTo>
                  <a:lnTo>
                    <a:pt x="166624" y="380682"/>
                  </a:lnTo>
                  <a:lnTo>
                    <a:pt x="188976" y="381317"/>
                  </a:lnTo>
                  <a:lnTo>
                    <a:pt x="233032" y="378866"/>
                  </a:lnTo>
                  <a:lnTo>
                    <a:pt x="275628" y="371703"/>
                  </a:lnTo>
                  <a:lnTo>
                    <a:pt x="316484" y="360095"/>
                  </a:lnTo>
                  <a:lnTo>
                    <a:pt x="355307" y="344322"/>
                  </a:lnTo>
                  <a:close/>
                </a:path>
                <a:path w="1797685" h="389890">
                  <a:moveTo>
                    <a:pt x="365201" y="143624"/>
                  </a:moveTo>
                  <a:lnTo>
                    <a:pt x="362483" y="98209"/>
                  </a:lnTo>
                  <a:lnTo>
                    <a:pt x="351637" y="0"/>
                  </a:lnTo>
                  <a:lnTo>
                    <a:pt x="266966" y="0"/>
                  </a:lnTo>
                  <a:lnTo>
                    <a:pt x="282397" y="45567"/>
                  </a:lnTo>
                  <a:lnTo>
                    <a:pt x="298424" y="88125"/>
                  </a:lnTo>
                  <a:lnTo>
                    <a:pt x="312661" y="129425"/>
                  </a:lnTo>
                  <a:lnTo>
                    <a:pt x="322757" y="171208"/>
                  </a:lnTo>
                  <a:lnTo>
                    <a:pt x="326364" y="215252"/>
                  </a:lnTo>
                  <a:lnTo>
                    <a:pt x="321094" y="263283"/>
                  </a:lnTo>
                  <a:lnTo>
                    <a:pt x="320662" y="265252"/>
                  </a:lnTo>
                  <a:lnTo>
                    <a:pt x="325081" y="268414"/>
                  </a:lnTo>
                  <a:lnTo>
                    <a:pt x="329298" y="271830"/>
                  </a:lnTo>
                  <a:lnTo>
                    <a:pt x="333324" y="275463"/>
                  </a:lnTo>
                  <a:lnTo>
                    <a:pt x="353047" y="231394"/>
                  </a:lnTo>
                  <a:lnTo>
                    <a:pt x="362864" y="187731"/>
                  </a:lnTo>
                  <a:lnTo>
                    <a:pt x="365201" y="143624"/>
                  </a:lnTo>
                  <a:close/>
                </a:path>
                <a:path w="1797685" h="389890">
                  <a:moveTo>
                    <a:pt x="466471" y="0"/>
                  </a:moveTo>
                  <a:lnTo>
                    <a:pt x="380352" y="0"/>
                  </a:lnTo>
                  <a:lnTo>
                    <a:pt x="384479" y="51384"/>
                  </a:lnTo>
                  <a:lnTo>
                    <a:pt x="386384" y="100863"/>
                  </a:lnTo>
                  <a:lnTo>
                    <a:pt x="384644" y="148742"/>
                  </a:lnTo>
                  <a:lnTo>
                    <a:pt x="377863" y="195300"/>
                  </a:lnTo>
                  <a:lnTo>
                    <a:pt x="364629" y="240855"/>
                  </a:lnTo>
                  <a:lnTo>
                    <a:pt x="343509" y="285686"/>
                  </a:lnTo>
                  <a:lnTo>
                    <a:pt x="347472" y="290080"/>
                  </a:lnTo>
                  <a:lnTo>
                    <a:pt x="351167" y="294690"/>
                  </a:lnTo>
                  <a:lnTo>
                    <a:pt x="354571" y="299554"/>
                  </a:lnTo>
                  <a:lnTo>
                    <a:pt x="387235" y="265226"/>
                  </a:lnTo>
                  <a:lnTo>
                    <a:pt x="413512" y="227063"/>
                  </a:lnTo>
                  <a:lnTo>
                    <a:pt x="433895" y="185648"/>
                  </a:lnTo>
                  <a:lnTo>
                    <a:pt x="448894" y="141630"/>
                  </a:lnTo>
                  <a:lnTo>
                    <a:pt x="458990" y="95605"/>
                  </a:lnTo>
                  <a:lnTo>
                    <a:pt x="464680" y="48183"/>
                  </a:lnTo>
                  <a:lnTo>
                    <a:pt x="466471" y="0"/>
                  </a:lnTo>
                  <a:close/>
                </a:path>
                <a:path w="1797685" h="389890">
                  <a:moveTo>
                    <a:pt x="571715" y="0"/>
                  </a:moveTo>
                  <a:lnTo>
                    <a:pt x="495173" y="0"/>
                  </a:lnTo>
                  <a:lnTo>
                    <a:pt x="492239" y="48895"/>
                  </a:lnTo>
                  <a:lnTo>
                    <a:pt x="483577" y="98120"/>
                  </a:lnTo>
                  <a:lnTo>
                    <a:pt x="469417" y="146621"/>
                  </a:lnTo>
                  <a:lnTo>
                    <a:pt x="450011" y="193357"/>
                  </a:lnTo>
                  <a:lnTo>
                    <a:pt x="425564" y="237236"/>
                  </a:lnTo>
                  <a:lnTo>
                    <a:pt x="396316" y="277228"/>
                  </a:lnTo>
                  <a:lnTo>
                    <a:pt x="362508" y="312254"/>
                  </a:lnTo>
                  <a:lnTo>
                    <a:pt x="366458" y="319366"/>
                  </a:lnTo>
                  <a:lnTo>
                    <a:pt x="369824" y="326859"/>
                  </a:lnTo>
                  <a:lnTo>
                    <a:pt x="372529" y="334645"/>
                  </a:lnTo>
                  <a:lnTo>
                    <a:pt x="415163" y="307594"/>
                  </a:lnTo>
                  <a:lnTo>
                    <a:pt x="453720" y="275336"/>
                  </a:lnTo>
                  <a:lnTo>
                    <a:pt x="487705" y="238353"/>
                  </a:lnTo>
                  <a:lnTo>
                    <a:pt x="516636" y="197154"/>
                  </a:lnTo>
                  <a:lnTo>
                    <a:pt x="539991" y="152222"/>
                  </a:lnTo>
                  <a:lnTo>
                    <a:pt x="557288" y="104063"/>
                  </a:lnTo>
                  <a:lnTo>
                    <a:pt x="568032" y="53149"/>
                  </a:lnTo>
                  <a:lnTo>
                    <a:pt x="571715" y="0"/>
                  </a:lnTo>
                  <a:close/>
                </a:path>
                <a:path w="1797685" h="389890">
                  <a:moveTo>
                    <a:pt x="1245679" y="356108"/>
                  </a:moveTo>
                  <a:lnTo>
                    <a:pt x="1242428" y="351142"/>
                  </a:lnTo>
                  <a:lnTo>
                    <a:pt x="1241069" y="349072"/>
                  </a:lnTo>
                  <a:lnTo>
                    <a:pt x="1234605" y="346176"/>
                  </a:lnTo>
                  <a:lnTo>
                    <a:pt x="1234605" y="343408"/>
                  </a:lnTo>
                  <a:lnTo>
                    <a:pt x="1240142" y="340296"/>
                  </a:lnTo>
                  <a:lnTo>
                    <a:pt x="1240624" y="339369"/>
                  </a:lnTo>
                  <a:lnTo>
                    <a:pt x="1243266" y="334302"/>
                  </a:lnTo>
                  <a:lnTo>
                    <a:pt x="1243266" y="326910"/>
                  </a:lnTo>
                  <a:lnTo>
                    <a:pt x="1241590" y="318693"/>
                  </a:lnTo>
                  <a:lnTo>
                    <a:pt x="1240739" y="317550"/>
                  </a:lnTo>
                  <a:lnTo>
                    <a:pt x="1236573" y="311899"/>
                  </a:lnTo>
                  <a:lnTo>
                    <a:pt x="1231480" y="309079"/>
                  </a:lnTo>
                  <a:lnTo>
                    <a:pt x="1231480" y="355650"/>
                  </a:lnTo>
                  <a:lnTo>
                    <a:pt x="1231480" y="371233"/>
                  </a:lnTo>
                  <a:lnTo>
                    <a:pt x="1227213" y="375970"/>
                  </a:lnTo>
                  <a:lnTo>
                    <a:pt x="1193038" y="375970"/>
                  </a:lnTo>
                  <a:lnTo>
                    <a:pt x="1193038" y="351142"/>
                  </a:lnTo>
                  <a:lnTo>
                    <a:pt x="1227213" y="351142"/>
                  </a:lnTo>
                  <a:lnTo>
                    <a:pt x="1231480" y="355650"/>
                  </a:lnTo>
                  <a:lnTo>
                    <a:pt x="1231480" y="309079"/>
                  </a:lnTo>
                  <a:lnTo>
                    <a:pt x="1229055" y="307746"/>
                  </a:lnTo>
                  <a:lnTo>
                    <a:pt x="1229055" y="321475"/>
                  </a:lnTo>
                  <a:lnTo>
                    <a:pt x="1229055" y="335330"/>
                  </a:lnTo>
                  <a:lnTo>
                    <a:pt x="1225359" y="339369"/>
                  </a:lnTo>
                  <a:lnTo>
                    <a:pt x="1193038" y="339369"/>
                  </a:lnTo>
                  <a:lnTo>
                    <a:pt x="1193038" y="317550"/>
                  </a:lnTo>
                  <a:lnTo>
                    <a:pt x="1225359" y="317550"/>
                  </a:lnTo>
                  <a:lnTo>
                    <a:pt x="1229055" y="321475"/>
                  </a:lnTo>
                  <a:lnTo>
                    <a:pt x="1229055" y="307746"/>
                  </a:lnTo>
                  <a:lnTo>
                    <a:pt x="1228204" y="307263"/>
                  </a:lnTo>
                  <a:lnTo>
                    <a:pt x="1216469" y="305549"/>
                  </a:lnTo>
                  <a:lnTo>
                    <a:pt x="1179182" y="305549"/>
                  </a:lnTo>
                  <a:lnTo>
                    <a:pt x="1179182" y="387972"/>
                  </a:lnTo>
                  <a:lnTo>
                    <a:pt x="1217510" y="387972"/>
                  </a:lnTo>
                  <a:lnTo>
                    <a:pt x="1245679" y="364426"/>
                  </a:lnTo>
                  <a:lnTo>
                    <a:pt x="1245679" y="356108"/>
                  </a:lnTo>
                  <a:close/>
                </a:path>
                <a:path w="1797685" h="389890">
                  <a:moveTo>
                    <a:pt x="1322222" y="375386"/>
                  </a:moveTo>
                  <a:lnTo>
                    <a:pt x="1275359" y="375386"/>
                  </a:lnTo>
                  <a:lnTo>
                    <a:pt x="1275359" y="351726"/>
                  </a:lnTo>
                  <a:lnTo>
                    <a:pt x="1311249" y="351726"/>
                  </a:lnTo>
                  <a:lnTo>
                    <a:pt x="1311249" y="339382"/>
                  </a:lnTo>
                  <a:lnTo>
                    <a:pt x="1275359" y="339382"/>
                  </a:lnTo>
                  <a:lnTo>
                    <a:pt x="1275359" y="318122"/>
                  </a:lnTo>
                  <a:lnTo>
                    <a:pt x="1320723" y="318122"/>
                  </a:lnTo>
                  <a:lnTo>
                    <a:pt x="1320723" y="305562"/>
                  </a:lnTo>
                  <a:lnTo>
                    <a:pt x="1261503" y="305562"/>
                  </a:lnTo>
                  <a:lnTo>
                    <a:pt x="1261503" y="387972"/>
                  </a:lnTo>
                  <a:lnTo>
                    <a:pt x="1322222" y="387972"/>
                  </a:lnTo>
                  <a:lnTo>
                    <a:pt x="1322222" y="375386"/>
                  </a:lnTo>
                  <a:close/>
                </a:path>
                <a:path w="1797685" h="389890">
                  <a:moveTo>
                    <a:pt x="1402689" y="330936"/>
                  </a:moveTo>
                  <a:lnTo>
                    <a:pt x="1400771" y="320306"/>
                  </a:lnTo>
                  <a:lnTo>
                    <a:pt x="1399006" y="317779"/>
                  </a:lnTo>
                  <a:lnTo>
                    <a:pt x="1395183" y="312318"/>
                  </a:lnTo>
                  <a:lnTo>
                    <a:pt x="1388605" y="308686"/>
                  </a:lnTo>
                  <a:lnTo>
                    <a:pt x="1388605" y="322630"/>
                  </a:lnTo>
                  <a:lnTo>
                    <a:pt x="1388605" y="339369"/>
                  </a:lnTo>
                  <a:lnTo>
                    <a:pt x="1384096" y="344449"/>
                  </a:lnTo>
                  <a:lnTo>
                    <a:pt x="1351445" y="344449"/>
                  </a:lnTo>
                  <a:lnTo>
                    <a:pt x="1351445" y="317779"/>
                  </a:lnTo>
                  <a:lnTo>
                    <a:pt x="1384096" y="317779"/>
                  </a:lnTo>
                  <a:lnTo>
                    <a:pt x="1388605" y="322630"/>
                  </a:lnTo>
                  <a:lnTo>
                    <a:pt x="1388605" y="308686"/>
                  </a:lnTo>
                  <a:lnTo>
                    <a:pt x="1386128" y="307301"/>
                  </a:lnTo>
                  <a:lnTo>
                    <a:pt x="1373822" y="305549"/>
                  </a:lnTo>
                  <a:lnTo>
                    <a:pt x="1337589" y="305549"/>
                  </a:lnTo>
                  <a:lnTo>
                    <a:pt x="1337589" y="387972"/>
                  </a:lnTo>
                  <a:lnTo>
                    <a:pt x="1351445" y="387972"/>
                  </a:lnTo>
                  <a:lnTo>
                    <a:pt x="1351445" y="356679"/>
                  </a:lnTo>
                  <a:lnTo>
                    <a:pt x="1373822" y="356679"/>
                  </a:lnTo>
                  <a:lnTo>
                    <a:pt x="1386128" y="354939"/>
                  </a:lnTo>
                  <a:lnTo>
                    <a:pt x="1395183" y="349872"/>
                  </a:lnTo>
                  <a:lnTo>
                    <a:pt x="1398930" y="344449"/>
                  </a:lnTo>
                  <a:lnTo>
                    <a:pt x="1400771" y="341782"/>
                  </a:lnTo>
                  <a:lnTo>
                    <a:pt x="1402689" y="330936"/>
                  </a:lnTo>
                  <a:close/>
                </a:path>
                <a:path w="1797685" h="389890">
                  <a:moveTo>
                    <a:pt x="1486839" y="363029"/>
                  </a:moveTo>
                  <a:lnTo>
                    <a:pt x="1472298" y="363029"/>
                  </a:lnTo>
                  <a:lnTo>
                    <a:pt x="1470101" y="371805"/>
                  </a:lnTo>
                  <a:lnTo>
                    <a:pt x="1463408" y="376885"/>
                  </a:lnTo>
                  <a:lnTo>
                    <a:pt x="1453248" y="376885"/>
                  </a:lnTo>
                  <a:lnTo>
                    <a:pt x="1442237" y="374472"/>
                  </a:lnTo>
                  <a:lnTo>
                    <a:pt x="1434541" y="367931"/>
                  </a:lnTo>
                  <a:lnTo>
                    <a:pt x="1430020" y="358343"/>
                  </a:lnTo>
                  <a:lnTo>
                    <a:pt x="1428546" y="346773"/>
                  </a:lnTo>
                  <a:lnTo>
                    <a:pt x="1430045" y="335191"/>
                  </a:lnTo>
                  <a:lnTo>
                    <a:pt x="1434592" y="325589"/>
                  </a:lnTo>
                  <a:lnTo>
                    <a:pt x="1442326" y="319049"/>
                  </a:lnTo>
                  <a:lnTo>
                    <a:pt x="1453362" y="316623"/>
                  </a:lnTo>
                  <a:lnTo>
                    <a:pt x="1463065" y="316623"/>
                  </a:lnTo>
                  <a:lnTo>
                    <a:pt x="1468716" y="320548"/>
                  </a:lnTo>
                  <a:lnTo>
                    <a:pt x="1471383" y="328409"/>
                  </a:lnTo>
                  <a:lnTo>
                    <a:pt x="1485925" y="328409"/>
                  </a:lnTo>
                  <a:lnTo>
                    <a:pt x="1482039" y="318427"/>
                  </a:lnTo>
                  <a:lnTo>
                    <a:pt x="1475092" y="310730"/>
                  </a:lnTo>
                  <a:lnTo>
                    <a:pt x="1465440" y="305790"/>
                  </a:lnTo>
                  <a:lnTo>
                    <a:pt x="1453362" y="304050"/>
                  </a:lnTo>
                  <a:lnTo>
                    <a:pt x="1436814" y="307238"/>
                  </a:lnTo>
                  <a:lnTo>
                    <a:pt x="1424609" y="316103"/>
                  </a:lnTo>
                  <a:lnTo>
                    <a:pt x="1417053" y="329615"/>
                  </a:lnTo>
                  <a:lnTo>
                    <a:pt x="1414462" y="346773"/>
                  </a:lnTo>
                  <a:lnTo>
                    <a:pt x="1417040" y="363905"/>
                  </a:lnTo>
                  <a:lnTo>
                    <a:pt x="1424546" y="377418"/>
                  </a:lnTo>
                  <a:lnTo>
                    <a:pt x="1436725" y="386283"/>
                  </a:lnTo>
                  <a:lnTo>
                    <a:pt x="1453248" y="389458"/>
                  </a:lnTo>
                  <a:lnTo>
                    <a:pt x="1465999" y="387527"/>
                  </a:lnTo>
                  <a:lnTo>
                    <a:pt x="1476019" y="382092"/>
                  </a:lnTo>
                  <a:lnTo>
                    <a:pt x="1483055" y="373735"/>
                  </a:lnTo>
                  <a:lnTo>
                    <a:pt x="1486839" y="363029"/>
                  </a:lnTo>
                  <a:close/>
                </a:path>
                <a:path w="1797685" h="389890">
                  <a:moveTo>
                    <a:pt x="1572158" y="305549"/>
                  </a:moveTo>
                  <a:lnTo>
                    <a:pt x="1552524" y="305549"/>
                  </a:lnTo>
                  <a:lnTo>
                    <a:pt x="1518475" y="369735"/>
                  </a:lnTo>
                  <a:lnTo>
                    <a:pt x="1515706" y="369735"/>
                  </a:lnTo>
                  <a:lnTo>
                    <a:pt x="1515706" y="305549"/>
                  </a:lnTo>
                  <a:lnTo>
                    <a:pt x="1502549" y="305549"/>
                  </a:lnTo>
                  <a:lnTo>
                    <a:pt x="1502549" y="387959"/>
                  </a:lnTo>
                  <a:lnTo>
                    <a:pt x="1522171" y="387959"/>
                  </a:lnTo>
                  <a:lnTo>
                    <a:pt x="1556232" y="323786"/>
                  </a:lnTo>
                  <a:lnTo>
                    <a:pt x="1559001" y="323786"/>
                  </a:lnTo>
                  <a:lnTo>
                    <a:pt x="1559001" y="387959"/>
                  </a:lnTo>
                  <a:lnTo>
                    <a:pt x="1572158" y="387959"/>
                  </a:lnTo>
                  <a:lnTo>
                    <a:pt x="1572158" y="305549"/>
                  </a:lnTo>
                  <a:close/>
                </a:path>
                <a:path w="1797685" h="389890">
                  <a:moveTo>
                    <a:pt x="1650657" y="305562"/>
                  </a:moveTo>
                  <a:lnTo>
                    <a:pt x="1584045" y="305562"/>
                  </a:lnTo>
                  <a:lnTo>
                    <a:pt x="1584045" y="317779"/>
                  </a:lnTo>
                  <a:lnTo>
                    <a:pt x="1610487" y="317779"/>
                  </a:lnTo>
                  <a:lnTo>
                    <a:pt x="1610487" y="387972"/>
                  </a:lnTo>
                  <a:lnTo>
                    <a:pt x="1624330" y="387972"/>
                  </a:lnTo>
                  <a:lnTo>
                    <a:pt x="1624330" y="317779"/>
                  </a:lnTo>
                  <a:lnTo>
                    <a:pt x="1650657" y="317779"/>
                  </a:lnTo>
                  <a:lnTo>
                    <a:pt x="1650657" y="305562"/>
                  </a:lnTo>
                  <a:close/>
                </a:path>
                <a:path w="1797685" h="389890">
                  <a:moveTo>
                    <a:pt x="1723377" y="375386"/>
                  </a:moveTo>
                  <a:lnTo>
                    <a:pt x="1676527" y="375386"/>
                  </a:lnTo>
                  <a:lnTo>
                    <a:pt x="1676527" y="351726"/>
                  </a:lnTo>
                  <a:lnTo>
                    <a:pt x="1712429" y="351726"/>
                  </a:lnTo>
                  <a:lnTo>
                    <a:pt x="1712429" y="339382"/>
                  </a:lnTo>
                  <a:lnTo>
                    <a:pt x="1676527" y="339382"/>
                  </a:lnTo>
                  <a:lnTo>
                    <a:pt x="1676527" y="318122"/>
                  </a:lnTo>
                  <a:lnTo>
                    <a:pt x="1721891" y="318122"/>
                  </a:lnTo>
                  <a:lnTo>
                    <a:pt x="1721891" y="305562"/>
                  </a:lnTo>
                  <a:lnTo>
                    <a:pt x="1662671" y="305562"/>
                  </a:lnTo>
                  <a:lnTo>
                    <a:pt x="1662671" y="387972"/>
                  </a:lnTo>
                  <a:lnTo>
                    <a:pt x="1723377" y="387972"/>
                  </a:lnTo>
                  <a:lnTo>
                    <a:pt x="1723377" y="375386"/>
                  </a:lnTo>
                  <a:close/>
                </a:path>
                <a:path w="1797685" h="389890">
                  <a:moveTo>
                    <a:pt x="1797265" y="305562"/>
                  </a:moveTo>
                  <a:lnTo>
                    <a:pt x="1730667" y="305562"/>
                  </a:lnTo>
                  <a:lnTo>
                    <a:pt x="1730667" y="317779"/>
                  </a:lnTo>
                  <a:lnTo>
                    <a:pt x="1757095" y="317779"/>
                  </a:lnTo>
                  <a:lnTo>
                    <a:pt x="1757095" y="387972"/>
                  </a:lnTo>
                  <a:lnTo>
                    <a:pt x="1770951" y="387972"/>
                  </a:lnTo>
                  <a:lnTo>
                    <a:pt x="1770951" y="317779"/>
                  </a:lnTo>
                  <a:lnTo>
                    <a:pt x="1797265" y="317779"/>
                  </a:lnTo>
                  <a:lnTo>
                    <a:pt x="1797265" y="305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00700" y="1523716"/>
            <a:ext cx="6520727" cy="435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spc="60" dirty="0">
                <a:solidFill>
                  <a:srgbClr val="151616"/>
                </a:solidFill>
                <a:latin typeface="Tahoma"/>
                <a:cs typeface="Tahoma"/>
              </a:rPr>
              <a:t>«Ш</a:t>
            </a:r>
            <a:r>
              <a:rPr sz="2000" b="1" spc="60" dirty="0" err="1">
                <a:solidFill>
                  <a:srgbClr val="151616"/>
                </a:solidFill>
                <a:latin typeface="Tahoma"/>
                <a:cs typeface="Tahoma"/>
              </a:rPr>
              <a:t>кола</a:t>
            </a:r>
            <a:r>
              <a:rPr sz="2000" b="1" spc="-7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000" b="1" spc="60" dirty="0" err="1">
                <a:solidFill>
                  <a:srgbClr val="151616"/>
                </a:solidFill>
                <a:latin typeface="Tahoma"/>
                <a:cs typeface="Tahoma"/>
              </a:rPr>
              <a:t>помогающих</a:t>
            </a:r>
            <a:r>
              <a:rPr sz="2000" b="1" spc="-6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000" b="1" spc="55" dirty="0" err="1">
                <a:solidFill>
                  <a:srgbClr val="151616"/>
                </a:solidFill>
                <a:latin typeface="Tahoma"/>
                <a:cs typeface="Tahoma"/>
              </a:rPr>
              <a:t>профессий</a:t>
            </a:r>
            <a:r>
              <a:rPr lang="ru-RU" sz="2000" b="1" spc="45" dirty="0">
                <a:solidFill>
                  <a:srgbClr val="151616"/>
                </a:solidFill>
                <a:latin typeface="Tahoma"/>
                <a:cs typeface="Tahoma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55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55" dirty="0">
                <a:solidFill>
                  <a:srgbClr val="151616"/>
                </a:solidFill>
                <a:latin typeface="Tahoma"/>
                <a:cs typeface="Tahoma"/>
              </a:rPr>
              <a:t>«Каникулы с </a:t>
            </a:r>
            <a:r>
              <a:rPr lang="ru-RU" sz="2000" b="1" spc="55" dirty="0" err="1">
                <a:solidFill>
                  <a:srgbClr val="151616"/>
                </a:solidFill>
                <a:latin typeface="Tahoma"/>
                <a:cs typeface="Tahoma"/>
              </a:rPr>
              <a:t>ЧелГУ</a:t>
            </a:r>
            <a:r>
              <a:rPr lang="ru-RU" sz="2000" b="1" spc="55" dirty="0">
                <a:solidFill>
                  <a:srgbClr val="151616"/>
                </a:solidFill>
                <a:latin typeface="Tahoma"/>
                <a:cs typeface="Tahoma"/>
              </a:rPr>
              <a:t>»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Tahoma"/>
              <a:cs typeface="Tahoma"/>
            </a:endParaRPr>
          </a:p>
          <a:p>
            <a:pPr marR="187960" indent="-285750">
              <a:lnSpc>
                <a:spcPct val="101899"/>
              </a:lnSpc>
            </a:pPr>
            <a:r>
              <a:rPr sz="2000" b="1" spc="65" dirty="0" err="1">
                <a:solidFill>
                  <a:srgbClr val="151616"/>
                </a:solidFill>
                <a:latin typeface="Tahoma"/>
                <a:cs typeface="Tahoma"/>
              </a:rPr>
              <a:t>Олимпиа</a:t>
            </a:r>
            <a:r>
              <a:rPr lang="ru-RU" sz="2000" b="1" spc="65" dirty="0">
                <a:solidFill>
                  <a:srgbClr val="151616"/>
                </a:solidFill>
                <a:latin typeface="Tahoma"/>
                <a:cs typeface="Tahoma"/>
              </a:rPr>
              <a:t>д</a:t>
            </a:r>
            <a:r>
              <a:rPr sz="2000" b="1" spc="65" dirty="0">
                <a:solidFill>
                  <a:srgbClr val="151616"/>
                </a:solidFill>
                <a:latin typeface="Tahoma"/>
                <a:cs typeface="Tahoma"/>
              </a:rPr>
              <a:t>а </a:t>
            </a:r>
            <a:r>
              <a:rPr lang="ru-RU" sz="2000" b="1" spc="65" dirty="0">
                <a:solidFill>
                  <a:srgbClr val="151616"/>
                </a:solidFill>
                <a:latin typeface="Tahoma"/>
                <a:cs typeface="Tahoma"/>
              </a:rPr>
              <a:t>«Старт» </a:t>
            </a:r>
            <a:r>
              <a:rPr lang="ru-RU" sz="2000" b="1" spc="70" dirty="0">
                <a:solidFill>
                  <a:srgbClr val="151616"/>
                </a:solidFill>
                <a:latin typeface="Tahoma"/>
                <a:cs typeface="Tahoma"/>
              </a:rPr>
              <a:t>по психологии и педагогике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90" dirty="0">
                <a:solidFill>
                  <a:srgbClr val="151616"/>
                </a:solidFill>
                <a:latin typeface="Tahoma"/>
                <a:cs typeface="Tahoma"/>
              </a:rPr>
              <a:t>Н</a:t>
            </a:r>
            <a:r>
              <a:rPr sz="2000" b="1" spc="90" dirty="0">
                <a:solidFill>
                  <a:srgbClr val="151616"/>
                </a:solidFill>
                <a:latin typeface="Tahoma"/>
                <a:cs typeface="Tahoma"/>
              </a:rPr>
              <a:t>ОУ</a:t>
            </a:r>
            <a:r>
              <a:rPr sz="2000" b="1" spc="-7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151616"/>
                </a:solidFill>
                <a:latin typeface="Tahoma"/>
                <a:cs typeface="Tahoma"/>
              </a:rPr>
              <a:t>«Малая</a:t>
            </a:r>
            <a:r>
              <a:rPr sz="2000" b="1" spc="-7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000" b="1" spc="45" dirty="0" err="1">
                <a:solidFill>
                  <a:srgbClr val="151616"/>
                </a:solidFill>
                <a:latin typeface="Tahoma"/>
                <a:cs typeface="Tahoma"/>
              </a:rPr>
              <a:t>академия</a:t>
            </a:r>
            <a:r>
              <a:rPr sz="2000" b="1" spc="45" dirty="0">
                <a:solidFill>
                  <a:srgbClr val="151616"/>
                </a:solidFill>
                <a:latin typeface="Tahoma"/>
                <a:cs typeface="Tahoma"/>
              </a:rPr>
              <a:t>»</a:t>
            </a:r>
            <a:endParaRPr lang="ru-RU" sz="2000" b="1" spc="45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2000" b="1" spc="45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45" dirty="0">
                <a:solidFill>
                  <a:srgbClr val="151616"/>
                </a:solidFill>
                <a:latin typeface="Tahoma"/>
                <a:cs typeface="Tahoma"/>
              </a:rPr>
              <a:t>«Малая универсиада»</a:t>
            </a:r>
          </a:p>
          <a:p>
            <a:pPr marL="12700">
              <a:lnSpc>
                <a:spcPct val="100000"/>
              </a:lnSpc>
            </a:pPr>
            <a:endParaRPr lang="ru-RU" sz="2000" b="1" spc="45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45" dirty="0">
                <a:solidFill>
                  <a:srgbClr val="151616"/>
                </a:solidFill>
                <a:latin typeface="Tahoma"/>
                <a:cs typeface="Tahoma"/>
              </a:rPr>
              <a:t>«Вектор профессиональной успешности»</a:t>
            </a:r>
          </a:p>
          <a:p>
            <a:pPr marL="12700">
              <a:lnSpc>
                <a:spcPct val="100000"/>
              </a:lnSpc>
            </a:pPr>
            <a:endParaRPr lang="ru-RU" sz="2000" b="1" spc="45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dirty="0">
                <a:latin typeface="Tahoma"/>
                <a:cs typeface="Tahoma"/>
              </a:rPr>
              <a:t>Турнир по психологии им. А.Р. Лурия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4F699E-E7CD-40E4-9B84-AABA9BDA4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18347"/>
          <a:stretch/>
        </p:blipFill>
        <p:spPr bwMode="auto">
          <a:xfrm>
            <a:off x="11575" y="12397"/>
            <a:ext cx="5436725" cy="60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763"/>
            <a:ext cx="4341495" cy="6213554"/>
          </a:xfrm>
          <a:prstGeom prst="rect">
            <a:avLst/>
          </a:prstGeom>
          <a:solidFill>
            <a:srgbClr val="622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1580">
              <a:defRPr/>
            </a:pPr>
            <a:r>
              <a:rPr lang="ru-RU" sz="3180" b="1" dirty="0">
                <a:solidFill>
                  <a:prstClr val="white"/>
                </a:solidFill>
                <a:latin typeface="Calibri"/>
              </a:rPr>
              <a:t> Институт образования и практической психологии </a:t>
            </a:r>
            <a:r>
              <a:rPr lang="ru-RU" sz="3180" b="1" dirty="0" err="1">
                <a:solidFill>
                  <a:prstClr val="white"/>
                </a:solidFill>
                <a:latin typeface="Calibri"/>
              </a:rPr>
              <a:t>ЧелГУ</a:t>
            </a:r>
            <a:endParaRPr lang="ru-RU" sz="318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4583391" y="6386434"/>
            <a:ext cx="5767626" cy="3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1580" fontAlgn="base">
              <a:spcAft>
                <a:spcPct val="0"/>
              </a:spcAft>
              <a:buNone/>
              <a:defRPr/>
            </a:pPr>
            <a:endParaRPr lang="ru-RU" altLang="ru-RU" sz="1325" dirty="0">
              <a:solidFill>
                <a:srgbClr val="6226A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808" y="1827679"/>
            <a:ext cx="3952786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385" b="1" i="1" dirty="0">
              <a:solidFill>
                <a:schemeClr val="bg1"/>
              </a:solidFill>
              <a:latin typeface="Arial" charset="0"/>
            </a:endParaRPr>
          </a:p>
          <a:p>
            <a:endParaRPr lang="ru-RU" altLang="ru-RU" sz="2385" b="1" u="sng" dirty="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CDC3D-0F3F-45D3-A7DB-5ABB9CAD4227}"/>
              </a:ext>
            </a:extLst>
          </p:cNvPr>
          <p:cNvSpPr txBox="1"/>
          <p:nvPr/>
        </p:nvSpPr>
        <p:spPr>
          <a:xfrm>
            <a:off x="4579348" y="757348"/>
            <a:ext cx="6057900" cy="107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180" dirty="0"/>
          </a:p>
          <a:p>
            <a:endParaRPr lang="ru-RU" sz="318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810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86E34-2EA0-4B7E-A582-E47AB1E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89629"/>
            <a:ext cx="10904220" cy="570926"/>
          </a:xfrm>
        </p:spPr>
        <p:txBody>
          <a:bodyPr/>
          <a:lstStyle/>
          <a:p>
            <a:r>
              <a:rPr lang="ru-RU" sz="3710" b="1" dirty="0"/>
              <a:t>Направления подготовки 2024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D9F0ADE-F256-4F7B-A4D0-0396CEB12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464166"/>
              </p:ext>
            </p:extLst>
          </p:nvPr>
        </p:nvGraphicFramePr>
        <p:xfrm>
          <a:off x="579340" y="878250"/>
          <a:ext cx="10904220" cy="513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024">
                  <a:extLst>
                    <a:ext uri="{9D8B030D-6E8A-4147-A177-3AD203B41FA5}">
                      <a16:colId xmlns:a16="http://schemas.microsoft.com/office/drawing/2014/main" val="4084672417"/>
                    </a:ext>
                  </a:extLst>
                </a:gridCol>
                <a:gridCol w="2371559">
                  <a:extLst>
                    <a:ext uri="{9D8B030D-6E8A-4147-A177-3AD203B41FA5}">
                      <a16:colId xmlns:a16="http://schemas.microsoft.com/office/drawing/2014/main" val="3514817572"/>
                    </a:ext>
                  </a:extLst>
                </a:gridCol>
                <a:gridCol w="2930582">
                  <a:extLst>
                    <a:ext uri="{9D8B030D-6E8A-4147-A177-3AD203B41FA5}">
                      <a16:colId xmlns:a16="http://schemas.microsoft.com/office/drawing/2014/main" val="2130495388"/>
                    </a:ext>
                  </a:extLst>
                </a:gridCol>
                <a:gridCol w="2726055">
                  <a:extLst>
                    <a:ext uri="{9D8B030D-6E8A-4147-A177-3AD203B41FA5}">
                      <a16:colId xmlns:a16="http://schemas.microsoft.com/office/drawing/2014/main" val="2915978568"/>
                    </a:ext>
                  </a:extLst>
                </a:gridCol>
              </a:tblGrid>
              <a:tr h="49136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Бакалавриат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Специалитет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Магистратура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Аспирантура</a:t>
                      </a:r>
                    </a:p>
                  </a:txBody>
                  <a:tcPr marL="121158" marR="121158" marT="60579" marB="60579"/>
                </a:tc>
                <a:extLst>
                  <a:ext uri="{0D108BD9-81ED-4DB2-BD59-A6C34878D82A}">
                    <a16:rowId xmlns:a16="http://schemas.microsoft.com/office/drawing/2014/main" val="3507347"/>
                  </a:ext>
                </a:extLst>
              </a:tr>
              <a:tr h="4644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/>
                        <a:t>37.03.01 Психология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44.03.02 Психолого-педагогическое образование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44.03.03 Специальное (дефектологическое) образование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44.05.01 Педагогическое образование (с двумя профилями)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37.05.01 Клиническая психология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37.04.01 Психология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44.04.01 Педагогическое образование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44.04.02 Психолого-педагогическое образование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44.04.03 Специальное (дефектологическое) образование</a:t>
                      </a:r>
                    </a:p>
                  </a:txBody>
                  <a:tcPr marL="121158" marR="121158" marT="60579" marB="60579"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37.06.01 Психологические науки</a:t>
                      </a:r>
                    </a:p>
                    <a:p>
                      <a:endParaRPr lang="ru-RU" sz="2100" dirty="0"/>
                    </a:p>
                    <a:p>
                      <a:r>
                        <a:rPr lang="ru-RU" sz="2100" dirty="0"/>
                        <a:t>44.06.01 Образование и педагогические науки</a:t>
                      </a:r>
                    </a:p>
                  </a:txBody>
                  <a:tcPr marL="121158" marR="121158" marT="60579" marB="60579"/>
                </a:tc>
                <a:extLst>
                  <a:ext uri="{0D108BD9-81ED-4DB2-BD59-A6C34878D82A}">
                    <a16:rowId xmlns:a16="http://schemas.microsoft.com/office/drawing/2014/main" val="139451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69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DC8F16E-2943-4D0E-A728-3343BFCD83E4}"/>
              </a:ext>
            </a:extLst>
          </p:cNvPr>
          <p:cNvSpPr txBox="1"/>
          <p:nvPr/>
        </p:nvSpPr>
        <p:spPr>
          <a:xfrm>
            <a:off x="1333500" y="4866233"/>
            <a:ext cx="3502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Трушина </a:t>
            </a:r>
            <a:r>
              <a:rPr sz="2000" dirty="0">
                <a:latin typeface="Calibri"/>
                <a:cs typeface="Calibri"/>
              </a:rPr>
              <a:t>Ирина </a:t>
            </a:r>
            <a:r>
              <a:rPr sz="2000" spc="-5" dirty="0">
                <a:latin typeface="Calibri"/>
                <a:cs typeface="Calibri"/>
              </a:rPr>
              <a:t>Александровна,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директор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ИОиПП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B65C770-7F44-4CEE-A43E-B9C8BA15EC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0003" y="1126789"/>
            <a:ext cx="3023097" cy="37338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46AAD67F-5FEE-48C0-9676-BEFA35A9F829}"/>
              </a:ext>
            </a:extLst>
          </p:cNvPr>
          <p:cNvSpPr txBox="1"/>
          <p:nvPr/>
        </p:nvSpPr>
        <p:spPr>
          <a:xfrm>
            <a:off x="6540003" y="4860589"/>
            <a:ext cx="3406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Кузнецова </a:t>
            </a:r>
            <a:r>
              <a:rPr sz="2000" dirty="0">
                <a:latin typeface="Calibri"/>
                <a:cs typeface="Calibri"/>
              </a:rPr>
              <a:t>Мария </a:t>
            </a:r>
            <a:r>
              <a:rPr sz="2000" spc="-10" dirty="0">
                <a:latin typeface="Calibri"/>
                <a:cs typeface="Calibri"/>
              </a:rPr>
              <a:t>Николаевна,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заместитель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директора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ИОиПП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E0C6A7E-42EE-4176-9504-24BB3A3613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0300" y="122729"/>
            <a:ext cx="7772400" cy="848838"/>
          </a:xfrm>
          <a:prstGeom prst="rect">
            <a:avLst/>
          </a:prstGeom>
        </p:spPr>
        <p:txBody>
          <a:bodyPr vert="horz" wrap="square" lIns="0" tIns="17669" rIns="0" bIns="0" rtlCol="0">
            <a:spAutoFit/>
          </a:bodyPr>
          <a:lstStyle/>
          <a:p>
            <a:pPr marL="16828">
              <a:spcBef>
                <a:spcPts val="139"/>
              </a:spcBef>
            </a:pPr>
            <a:r>
              <a:rPr lang="ru-RU" sz="5400" spc="-53" dirty="0">
                <a:latin typeface="Calibri"/>
                <a:cs typeface="Calibri"/>
              </a:rPr>
              <a:t>Руководство института</a:t>
            </a:r>
            <a:endParaRPr sz="54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0B528-0FC9-0C0F-48AB-036BC38C7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14445" b="11111"/>
          <a:stretch/>
        </p:blipFill>
        <p:spPr>
          <a:xfrm>
            <a:off x="1104900" y="999627"/>
            <a:ext cx="3474866" cy="38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555022"/>
            <a:ext cx="14273124" cy="479506"/>
          </a:xfrm>
          <a:prstGeom prst="rect">
            <a:avLst/>
          </a:prstGeom>
        </p:spPr>
        <p:txBody>
          <a:bodyPr vert="horz" wrap="square" lIns="0" tIns="17669" rIns="0" bIns="0" rtlCol="0">
            <a:spAutoFit/>
          </a:bodyPr>
          <a:lstStyle/>
          <a:p>
            <a:pPr marL="1683" algn="ctr">
              <a:spcBef>
                <a:spcPts val="139"/>
              </a:spcBef>
            </a:pPr>
            <a:r>
              <a:rPr spc="-7" dirty="0"/>
              <a:t>Кафедра</a:t>
            </a:r>
            <a:r>
              <a:rPr spc="-40" dirty="0"/>
              <a:t> </a:t>
            </a:r>
            <a:r>
              <a:rPr spc="-7" dirty="0"/>
              <a:t>специальной</a:t>
            </a:r>
            <a:r>
              <a:rPr spc="-46" dirty="0"/>
              <a:t> </a:t>
            </a:r>
            <a:r>
              <a:rPr dirty="0"/>
              <a:t>и</a:t>
            </a:r>
            <a:r>
              <a:rPr spc="-7" dirty="0"/>
              <a:t> </a:t>
            </a:r>
            <a:r>
              <a:rPr dirty="0" err="1"/>
              <a:t>клинической</a:t>
            </a:r>
            <a:r>
              <a:rPr spc="-60" dirty="0"/>
              <a:t> </a:t>
            </a:r>
            <a:r>
              <a:rPr spc="-13" dirty="0" err="1"/>
              <a:t>психологии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723900" y="1676400"/>
            <a:ext cx="3021378" cy="3144691"/>
          </a:xfrm>
          <a:prstGeom prst="rect">
            <a:avLst/>
          </a:prstGeom>
        </p:spPr>
        <p:txBody>
          <a:bodyPr vert="horz" wrap="square" lIns="0" tIns="15986" rIns="0" bIns="0" rtlCol="0">
            <a:spAutoFit/>
          </a:bodyPr>
          <a:lstStyle/>
          <a:p>
            <a:pPr marL="471170" marR="6731" indent="-455184">
              <a:spcBef>
                <a:spcPts val="126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44.03.03</a:t>
            </a:r>
            <a:r>
              <a:rPr sz="2120" spc="-80" dirty="0">
                <a:latin typeface="Calibri"/>
                <a:cs typeface="Calibri"/>
              </a:rPr>
              <a:t> </a:t>
            </a:r>
            <a:r>
              <a:rPr sz="2120" spc="-7" dirty="0">
                <a:latin typeface="Calibri"/>
                <a:cs typeface="Calibri"/>
              </a:rPr>
              <a:t>Специальное </a:t>
            </a:r>
            <a:r>
              <a:rPr sz="2120" spc="-464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(дефектологическое) </a:t>
            </a:r>
            <a:r>
              <a:rPr sz="2120" spc="-7" dirty="0">
                <a:latin typeface="Calibri"/>
                <a:cs typeface="Calibri"/>
              </a:rPr>
              <a:t> образование</a:t>
            </a:r>
            <a:endParaRPr sz="2120" dirty="0">
              <a:latin typeface="Calibri"/>
              <a:cs typeface="Calibri"/>
            </a:endParaRPr>
          </a:p>
          <a:p>
            <a:pPr marL="471170" indent="-455184">
              <a:spcBef>
                <a:spcPts val="509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37.05.01</a:t>
            </a:r>
            <a:r>
              <a:rPr sz="2120" spc="-46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Клиническая</a:t>
            </a:r>
            <a:endParaRPr sz="2120" dirty="0">
              <a:latin typeface="Calibri"/>
              <a:cs typeface="Calibri"/>
            </a:endParaRPr>
          </a:p>
          <a:p>
            <a:pPr marL="471170"/>
            <a:r>
              <a:rPr sz="2120" spc="-13" dirty="0">
                <a:latin typeface="Calibri"/>
                <a:cs typeface="Calibri"/>
              </a:rPr>
              <a:t>психология</a:t>
            </a:r>
            <a:endParaRPr sz="2120" dirty="0">
              <a:latin typeface="Calibri"/>
              <a:cs typeface="Calibri"/>
            </a:endParaRPr>
          </a:p>
          <a:p>
            <a:pPr marL="471170" indent="-455184">
              <a:spcBef>
                <a:spcPts val="510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37.04.01</a:t>
            </a:r>
            <a:r>
              <a:rPr sz="2120" spc="-93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Психология</a:t>
            </a:r>
            <a:endParaRPr sz="2120" dirty="0">
              <a:latin typeface="Calibri"/>
              <a:cs typeface="Calibri"/>
            </a:endParaRPr>
          </a:p>
          <a:p>
            <a:pPr marL="471170" marR="6731" indent="-455184">
              <a:spcBef>
                <a:spcPts val="510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44.04.03</a:t>
            </a:r>
            <a:r>
              <a:rPr sz="2120" spc="-80" dirty="0">
                <a:latin typeface="Calibri"/>
                <a:cs typeface="Calibri"/>
              </a:rPr>
              <a:t> </a:t>
            </a:r>
            <a:r>
              <a:rPr sz="2120" spc="-7" dirty="0">
                <a:latin typeface="Calibri"/>
                <a:cs typeface="Calibri"/>
              </a:rPr>
              <a:t>Специальное </a:t>
            </a:r>
            <a:r>
              <a:rPr sz="2120" spc="-464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(</a:t>
            </a:r>
            <a:r>
              <a:rPr sz="2120" spc="-13" dirty="0" err="1">
                <a:latin typeface="Calibri"/>
                <a:cs typeface="Calibri"/>
              </a:rPr>
              <a:t>дефектологическое</a:t>
            </a:r>
            <a:r>
              <a:rPr sz="2120" spc="-13" dirty="0">
                <a:latin typeface="Calibri"/>
                <a:cs typeface="Calibri"/>
              </a:rPr>
              <a:t> </a:t>
            </a:r>
            <a:r>
              <a:rPr sz="2120" spc="-7" dirty="0">
                <a:latin typeface="Calibri"/>
                <a:cs typeface="Calibri"/>
              </a:rPr>
              <a:t> </a:t>
            </a:r>
            <a:r>
              <a:rPr sz="2120" spc="-7" dirty="0" err="1">
                <a:latin typeface="Calibri"/>
                <a:cs typeface="Calibri"/>
              </a:rPr>
              <a:t>образование</a:t>
            </a:r>
            <a:r>
              <a:rPr lang="ru-RU" sz="2120" spc="-7" dirty="0">
                <a:latin typeface="Calibri"/>
                <a:cs typeface="Calibri"/>
              </a:rPr>
              <a:t>)</a:t>
            </a:r>
            <a:endParaRPr sz="212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5300" y="2869968"/>
            <a:ext cx="3018012" cy="1485087"/>
          </a:xfrm>
          <a:prstGeom prst="rect">
            <a:avLst/>
          </a:prstGeom>
        </p:spPr>
        <p:txBody>
          <a:bodyPr vert="horz" wrap="square" lIns="0" tIns="16828" rIns="0" bIns="0" rtlCol="0">
            <a:spAutoFit/>
          </a:bodyPr>
          <a:lstStyle/>
          <a:p>
            <a:pPr marL="16828" marR="323088">
              <a:spcBef>
                <a:spcPts val="133"/>
              </a:spcBef>
            </a:pPr>
            <a:r>
              <a:rPr lang="ru-RU" sz="2385" spc="-13" dirty="0">
                <a:latin typeface="Calibri"/>
                <a:cs typeface="Calibri"/>
              </a:rPr>
              <a:t>Трушина Ирина Александровна</a:t>
            </a:r>
            <a:r>
              <a:rPr sz="2385" dirty="0">
                <a:latin typeface="Calibri"/>
                <a:cs typeface="Calibri"/>
              </a:rPr>
              <a:t>,</a:t>
            </a:r>
          </a:p>
          <a:p>
            <a:pPr marL="16828"/>
            <a:r>
              <a:rPr lang="ru-RU" sz="2385" spc="-7" dirty="0">
                <a:latin typeface="Calibri"/>
                <a:cs typeface="Calibri"/>
              </a:rPr>
              <a:t>И.О. </a:t>
            </a:r>
            <a:r>
              <a:rPr sz="2385" spc="-7" dirty="0" err="1">
                <a:latin typeface="Calibri"/>
                <a:cs typeface="Calibri"/>
              </a:rPr>
              <a:t>заведующ</a:t>
            </a:r>
            <a:r>
              <a:rPr lang="ru-RU" sz="2385" spc="-7" dirty="0">
                <a:latin typeface="Calibri"/>
                <a:cs typeface="Calibri"/>
              </a:rPr>
              <a:t>его</a:t>
            </a:r>
            <a:r>
              <a:rPr sz="2385" spc="-60" dirty="0">
                <a:latin typeface="Calibri"/>
                <a:cs typeface="Calibri"/>
              </a:rPr>
              <a:t> </a:t>
            </a:r>
            <a:r>
              <a:rPr sz="2385" spc="-13" dirty="0">
                <a:latin typeface="Calibri"/>
                <a:cs typeface="Calibri"/>
              </a:rPr>
              <a:t>кафедрой</a:t>
            </a:r>
            <a:endParaRPr sz="2385" dirty="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135D7-0825-C400-7EDA-B5E8FC05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89" y="1499449"/>
            <a:ext cx="3475021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" y="375734"/>
            <a:ext cx="14273124" cy="479506"/>
          </a:xfrm>
          <a:prstGeom prst="rect">
            <a:avLst/>
          </a:prstGeom>
        </p:spPr>
        <p:txBody>
          <a:bodyPr vert="horz" wrap="square" lIns="0" tIns="17669" rIns="0" bIns="0" rtlCol="0">
            <a:spAutoFit/>
          </a:bodyPr>
          <a:lstStyle/>
          <a:p>
            <a:pPr algn="ctr">
              <a:spcBef>
                <a:spcPts val="139"/>
              </a:spcBef>
            </a:pPr>
            <a:r>
              <a:rPr spc="-7" dirty="0"/>
              <a:t>Кафедра</a:t>
            </a:r>
            <a:r>
              <a:rPr spc="-53" dirty="0"/>
              <a:t> </a:t>
            </a:r>
            <a:r>
              <a:rPr dirty="0"/>
              <a:t>общей</a:t>
            </a:r>
            <a:r>
              <a:rPr spc="-4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7" dirty="0" err="1"/>
              <a:t>профессиональной</a:t>
            </a:r>
            <a:r>
              <a:rPr spc="-73" dirty="0"/>
              <a:t> </a:t>
            </a:r>
            <a:r>
              <a:rPr spc="-7" dirty="0" err="1"/>
              <a:t>педагогики</a:t>
            </a:r>
            <a:endParaRPr spc="-7" dirty="0"/>
          </a:p>
        </p:txBody>
      </p:sp>
      <p:sp>
        <p:nvSpPr>
          <p:cNvPr id="3" name="object 3"/>
          <p:cNvSpPr txBox="1"/>
          <p:nvPr/>
        </p:nvSpPr>
        <p:spPr>
          <a:xfrm>
            <a:off x="723900" y="1609545"/>
            <a:ext cx="3030633" cy="4398367"/>
          </a:xfrm>
          <a:prstGeom prst="rect">
            <a:avLst/>
          </a:prstGeom>
        </p:spPr>
        <p:txBody>
          <a:bodyPr vert="horz" wrap="square" lIns="0" tIns="15986" rIns="0" bIns="0" rtlCol="0">
            <a:spAutoFit/>
          </a:bodyPr>
          <a:lstStyle/>
          <a:p>
            <a:pPr marL="471170" marR="263350" indent="-455184">
              <a:spcBef>
                <a:spcPts val="126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44.03.02</a:t>
            </a:r>
            <a:r>
              <a:rPr sz="2120" spc="-86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Психолого- </a:t>
            </a:r>
            <a:r>
              <a:rPr sz="2120" spc="-457" dirty="0">
                <a:latin typeface="Calibri"/>
                <a:cs typeface="Calibri"/>
              </a:rPr>
              <a:t> </a:t>
            </a:r>
            <a:r>
              <a:rPr sz="2120" spc="-20" dirty="0" err="1">
                <a:latin typeface="Calibri"/>
                <a:cs typeface="Calibri"/>
              </a:rPr>
              <a:t>педагогическое</a:t>
            </a:r>
            <a:r>
              <a:rPr sz="2120" spc="-20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 </a:t>
            </a:r>
            <a:r>
              <a:rPr sz="2120" spc="-7" dirty="0" err="1">
                <a:latin typeface="Calibri"/>
                <a:cs typeface="Calibri"/>
              </a:rPr>
              <a:t>образование</a:t>
            </a:r>
            <a:endParaRPr lang="ru-RU" sz="2120" spc="-7" dirty="0">
              <a:latin typeface="Calibri"/>
              <a:cs typeface="Calibri"/>
            </a:endParaRPr>
          </a:p>
          <a:p>
            <a:pPr marL="471170" marR="263350" indent="-455184">
              <a:spcBef>
                <a:spcPts val="126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lang="ru-RU" sz="2120" spc="-7" dirty="0">
                <a:latin typeface="Calibri"/>
                <a:cs typeface="Calibri"/>
              </a:rPr>
              <a:t>44.03.05 Педагогическое образование (с двумя профилями)</a:t>
            </a:r>
            <a:endParaRPr sz="2120" dirty="0">
              <a:latin typeface="Calibri"/>
              <a:cs typeface="Calibri"/>
            </a:endParaRPr>
          </a:p>
          <a:p>
            <a:pPr marL="471170" indent="-455184">
              <a:spcBef>
                <a:spcPts val="509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44.04.01</a:t>
            </a:r>
            <a:endParaRPr sz="2120" dirty="0">
              <a:latin typeface="Calibri"/>
              <a:cs typeface="Calibri"/>
            </a:endParaRPr>
          </a:p>
          <a:p>
            <a:pPr marL="471170"/>
            <a:r>
              <a:rPr sz="2120" spc="-13" dirty="0">
                <a:latin typeface="Calibri"/>
                <a:cs typeface="Calibri"/>
              </a:rPr>
              <a:t>Педагогическое</a:t>
            </a:r>
            <a:endParaRPr sz="2120" dirty="0">
              <a:latin typeface="Calibri"/>
              <a:cs typeface="Calibri"/>
            </a:endParaRPr>
          </a:p>
          <a:p>
            <a:pPr marL="471170"/>
            <a:r>
              <a:rPr lang="ru-RU" sz="2120" spc="-7" dirty="0">
                <a:latin typeface="Calibri"/>
                <a:cs typeface="Calibri"/>
              </a:rPr>
              <a:t>о</a:t>
            </a:r>
            <a:r>
              <a:rPr sz="2120" spc="-7" dirty="0" err="1">
                <a:latin typeface="Calibri"/>
                <a:cs typeface="Calibri"/>
              </a:rPr>
              <a:t>бразование</a:t>
            </a:r>
            <a:endParaRPr sz="2120" dirty="0">
              <a:latin typeface="Calibri"/>
              <a:cs typeface="Calibri"/>
            </a:endParaRPr>
          </a:p>
          <a:p>
            <a:pPr marL="471170" marR="263350" indent="-455184">
              <a:spcBef>
                <a:spcPts val="510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sz="2120" spc="-7" dirty="0">
                <a:latin typeface="Calibri"/>
                <a:cs typeface="Calibri"/>
              </a:rPr>
              <a:t>44.04.02</a:t>
            </a:r>
            <a:r>
              <a:rPr sz="2120" spc="-86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Психолого- </a:t>
            </a:r>
            <a:r>
              <a:rPr sz="2120" spc="-457" dirty="0">
                <a:latin typeface="Calibri"/>
                <a:cs typeface="Calibri"/>
              </a:rPr>
              <a:t> </a:t>
            </a:r>
            <a:r>
              <a:rPr sz="2120" spc="-20" dirty="0" err="1">
                <a:latin typeface="Calibri"/>
                <a:cs typeface="Calibri"/>
              </a:rPr>
              <a:t>педагогическое</a:t>
            </a:r>
            <a:r>
              <a:rPr sz="2120" spc="-20" dirty="0">
                <a:latin typeface="Calibri"/>
                <a:cs typeface="Calibri"/>
              </a:rPr>
              <a:t> </a:t>
            </a:r>
            <a:r>
              <a:rPr sz="2120" spc="-13" dirty="0">
                <a:latin typeface="Calibri"/>
                <a:cs typeface="Calibri"/>
              </a:rPr>
              <a:t> </a:t>
            </a:r>
            <a:r>
              <a:rPr sz="2120" spc="-7" dirty="0" err="1">
                <a:latin typeface="Calibri"/>
                <a:cs typeface="Calibri"/>
              </a:rPr>
              <a:t>образование</a:t>
            </a:r>
            <a:endParaRPr sz="212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1266" y="2667000"/>
            <a:ext cx="3018012" cy="1118063"/>
          </a:xfrm>
          <a:prstGeom prst="rect">
            <a:avLst/>
          </a:prstGeom>
        </p:spPr>
        <p:txBody>
          <a:bodyPr vert="horz" wrap="square" lIns="0" tIns="16828" rIns="0" bIns="0" rtlCol="0">
            <a:spAutoFit/>
          </a:bodyPr>
          <a:lstStyle/>
          <a:p>
            <a:pPr marL="16828" marR="397129">
              <a:spcBef>
                <a:spcPts val="133"/>
              </a:spcBef>
            </a:pPr>
            <a:r>
              <a:rPr sz="2385" spc="-13" dirty="0">
                <a:latin typeface="Calibri"/>
                <a:cs typeface="Calibri"/>
              </a:rPr>
              <a:t>Курносова </a:t>
            </a:r>
            <a:r>
              <a:rPr sz="2385" spc="-20" dirty="0">
                <a:latin typeface="Calibri"/>
                <a:cs typeface="Calibri"/>
              </a:rPr>
              <a:t>Светлана </a:t>
            </a:r>
            <a:r>
              <a:rPr sz="2385" spc="-523" dirty="0">
                <a:latin typeface="Calibri"/>
                <a:cs typeface="Calibri"/>
              </a:rPr>
              <a:t> </a:t>
            </a:r>
            <a:r>
              <a:rPr sz="2385" spc="-7" dirty="0">
                <a:latin typeface="Calibri"/>
                <a:cs typeface="Calibri"/>
              </a:rPr>
              <a:t>Александровна,</a:t>
            </a:r>
            <a:endParaRPr sz="2385" dirty="0">
              <a:latin typeface="Calibri"/>
              <a:cs typeface="Calibri"/>
            </a:endParaRPr>
          </a:p>
          <a:p>
            <a:pPr marL="16828"/>
            <a:r>
              <a:rPr sz="2385" spc="-7" dirty="0">
                <a:latin typeface="Calibri"/>
                <a:cs typeface="Calibri"/>
              </a:rPr>
              <a:t>заведующий</a:t>
            </a:r>
            <a:r>
              <a:rPr sz="2385" spc="-60" dirty="0">
                <a:latin typeface="Calibri"/>
                <a:cs typeface="Calibri"/>
              </a:rPr>
              <a:t> </a:t>
            </a:r>
            <a:r>
              <a:rPr sz="2385" spc="-13" dirty="0">
                <a:latin typeface="Calibri"/>
                <a:cs typeface="Calibri"/>
              </a:rPr>
              <a:t>кафедрой</a:t>
            </a:r>
            <a:endParaRPr sz="2385" dirty="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9C915-58FC-7A27-6FE2-B24AF626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3704"/>
          <a:stretch/>
        </p:blipFill>
        <p:spPr>
          <a:xfrm>
            <a:off x="3934883" y="978131"/>
            <a:ext cx="4246033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07" y="340253"/>
            <a:ext cx="14273124" cy="479506"/>
          </a:xfrm>
          <a:prstGeom prst="rect">
            <a:avLst/>
          </a:prstGeom>
        </p:spPr>
        <p:txBody>
          <a:bodyPr vert="horz" wrap="square" lIns="0" tIns="17669" rIns="0" bIns="0" rtlCol="0">
            <a:spAutoFit/>
          </a:bodyPr>
          <a:lstStyle/>
          <a:p>
            <a:pPr algn="ctr">
              <a:spcBef>
                <a:spcPts val="139"/>
              </a:spcBef>
            </a:pPr>
            <a:r>
              <a:rPr spc="-7" dirty="0" err="1"/>
              <a:t>Кафедра</a:t>
            </a:r>
            <a:r>
              <a:rPr spc="-53" dirty="0"/>
              <a:t> </a:t>
            </a:r>
            <a:r>
              <a:rPr lang="ru-RU" spc="-53" dirty="0"/>
              <a:t>психологии</a:t>
            </a:r>
            <a:endParaRPr spc="-7" dirty="0"/>
          </a:p>
        </p:txBody>
      </p:sp>
      <p:sp>
        <p:nvSpPr>
          <p:cNvPr id="3" name="object 3"/>
          <p:cNvSpPr txBox="1"/>
          <p:nvPr/>
        </p:nvSpPr>
        <p:spPr>
          <a:xfrm>
            <a:off x="629430" y="990600"/>
            <a:ext cx="3030633" cy="1385235"/>
          </a:xfrm>
          <a:prstGeom prst="rect">
            <a:avLst/>
          </a:prstGeom>
        </p:spPr>
        <p:txBody>
          <a:bodyPr vert="horz" wrap="square" lIns="0" tIns="15986" rIns="0" bIns="0" rtlCol="0">
            <a:spAutoFit/>
          </a:bodyPr>
          <a:lstStyle/>
          <a:p>
            <a:pPr marL="471170" marR="263350" indent="-455184">
              <a:spcBef>
                <a:spcPts val="126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lang="ru-RU" sz="2120" spc="-7" dirty="0">
                <a:latin typeface="Calibri"/>
                <a:cs typeface="Calibri"/>
              </a:rPr>
              <a:t>37</a:t>
            </a:r>
            <a:r>
              <a:rPr sz="2120" spc="-7" dirty="0">
                <a:latin typeface="Calibri"/>
                <a:cs typeface="Calibri"/>
              </a:rPr>
              <a:t>.03.0</a:t>
            </a:r>
            <a:r>
              <a:rPr lang="ru-RU" sz="2120" spc="-7" dirty="0">
                <a:latin typeface="Calibri"/>
                <a:cs typeface="Calibri"/>
              </a:rPr>
              <a:t>1 </a:t>
            </a:r>
            <a:r>
              <a:rPr sz="2120" spc="-86" dirty="0">
                <a:latin typeface="Calibri"/>
                <a:cs typeface="Calibri"/>
              </a:rPr>
              <a:t> </a:t>
            </a:r>
            <a:r>
              <a:rPr lang="ru-RU" sz="2120" spc="-13" dirty="0">
                <a:latin typeface="Calibri"/>
                <a:cs typeface="Calibri"/>
              </a:rPr>
              <a:t>Психология</a:t>
            </a:r>
            <a:endParaRPr sz="2120" dirty="0">
              <a:latin typeface="Calibri"/>
              <a:cs typeface="Calibri"/>
            </a:endParaRPr>
          </a:p>
          <a:p>
            <a:pPr marL="471170" marR="263350" indent="-455184">
              <a:spcBef>
                <a:spcPts val="510"/>
              </a:spcBef>
              <a:buFont typeface="Microsoft Sans Serif"/>
              <a:buChar char="•"/>
              <a:tabLst>
                <a:tab pos="471170" algn="l"/>
                <a:tab pos="472011" algn="l"/>
              </a:tabLst>
            </a:pPr>
            <a:r>
              <a:rPr lang="ru-RU" sz="2120" spc="-7" dirty="0">
                <a:latin typeface="Calibri"/>
                <a:cs typeface="Calibri"/>
              </a:rPr>
              <a:t>37.0</a:t>
            </a:r>
            <a:r>
              <a:rPr sz="2120" spc="-7" dirty="0">
                <a:latin typeface="Calibri"/>
                <a:cs typeface="Calibri"/>
              </a:rPr>
              <a:t>4.0</a:t>
            </a:r>
            <a:r>
              <a:rPr lang="ru-RU" sz="2120" spc="-7" dirty="0">
                <a:latin typeface="Calibri"/>
                <a:cs typeface="Calibri"/>
              </a:rPr>
              <a:t>1</a:t>
            </a:r>
            <a:r>
              <a:rPr sz="2120" spc="-86" dirty="0">
                <a:latin typeface="Calibri"/>
                <a:cs typeface="Calibri"/>
              </a:rPr>
              <a:t> </a:t>
            </a:r>
            <a:r>
              <a:rPr lang="ru-RU" sz="2120" spc="-13" dirty="0">
                <a:latin typeface="Calibri"/>
                <a:cs typeface="Calibri"/>
              </a:rPr>
              <a:t>Психология</a:t>
            </a:r>
            <a:endParaRPr sz="212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6700" y="2520186"/>
            <a:ext cx="3018012" cy="1485087"/>
          </a:xfrm>
          <a:prstGeom prst="rect">
            <a:avLst/>
          </a:prstGeom>
        </p:spPr>
        <p:txBody>
          <a:bodyPr vert="horz" wrap="square" lIns="0" tIns="16828" rIns="0" bIns="0" rtlCol="0">
            <a:spAutoFit/>
          </a:bodyPr>
          <a:lstStyle/>
          <a:p>
            <a:pPr marL="16828" marR="397129">
              <a:spcBef>
                <a:spcPts val="133"/>
              </a:spcBef>
            </a:pPr>
            <a:r>
              <a:rPr lang="ru-RU" sz="2385" spc="-13" dirty="0">
                <a:latin typeface="Calibri"/>
                <a:cs typeface="Calibri"/>
              </a:rPr>
              <a:t>Макаров Сергей Анатольевич</a:t>
            </a:r>
            <a:r>
              <a:rPr sz="2385" spc="-7" dirty="0">
                <a:latin typeface="Calibri"/>
                <a:cs typeface="Calibri"/>
              </a:rPr>
              <a:t>,</a:t>
            </a:r>
            <a:endParaRPr sz="2385" dirty="0">
              <a:latin typeface="Calibri"/>
              <a:cs typeface="Calibri"/>
            </a:endParaRPr>
          </a:p>
          <a:p>
            <a:pPr marL="16828"/>
            <a:r>
              <a:rPr lang="ru-RU" sz="2385" spc="-7" dirty="0" err="1">
                <a:latin typeface="Calibri"/>
                <a:cs typeface="Calibri"/>
              </a:rPr>
              <a:t>и.о</a:t>
            </a:r>
            <a:r>
              <a:rPr lang="ru-RU" sz="2385" spc="-7" dirty="0">
                <a:latin typeface="Calibri"/>
                <a:cs typeface="Calibri"/>
              </a:rPr>
              <a:t>. </a:t>
            </a:r>
            <a:r>
              <a:rPr sz="2385" spc="-7" dirty="0" err="1">
                <a:latin typeface="Calibri"/>
                <a:cs typeface="Calibri"/>
              </a:rPr>
              <a:t>заведующ</a:t>
            </a:r>
            <a:r>
              <a:rPr lang="ru-RU" sz="2385" spc="-7" dirty="0">
                <a:latin typeface="Calibri"/>
                <a:cs typeface="Calibri"/>
              </a:rPr>
              <a:t>его</a:t>
            </a:r>
            <a:r>
              <a:rPr sz="2385" spc="-60" dirty="0">
                <a:latin typeface="Calibri"/>
                <a:cs typeface="Calibri"/>
              </a:rPr>
              <a:t> </a:t>
            </a:r>
            <a:r>
              <a:rPr sz="2385" spc="-13" dirty="0">
                <a:latin typeface="Calibri"/>
                <a:cs typeface="Calibri"/>
              </a:rPr>
              <a:t>кафедрой</a:t>
            </a:r>
            <a:endParaRPr sz="2385" dirty="0">
              <a:latin typeface="Calibri"/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0A5D6-0718-5E98-919E-710F24FB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r="18588"/>
          <a:stretch/>
        </p:blipFill>
        <p:spPr>
          <a:xfrm>
            <a:off x="3848100" y="1066800"/>
            <a:ext cx="38794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430" y="284346"/>
            <a:ext cx="105796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КОЛИЧЕСТВО</a:t>
            </a:r>
            <a:r>
              <a:rPr spc="-114" dirty="0"/>
              <a:t> </a:t>
            </a:r>
            <a:r>
              <a:rPr spc="305" dirty="0"/>
              <a:t>БЮДЖЕТНЫХ</a:t>
            </a:r>
            <a:r>
              <a:rPr spc="-114" dirty="0"/>
              <a:t> </a:t>
            </a:r>
            <a:r>
              <a:rPr spc="265" dirty="0"/>
              <a:t>МЕСТ</a:t>
            </a:r>
            <a:r>
              <a:rPr spc="-114" dirty="0"/>
              <a:t> </a:t>
            </a:r>
            <a:r>
              <a:rPr spc="370" dirty="0"/>
              <a:t>В</a:t>
            </a:r>
            <a:r>
              <a:rPr spc="-114" dirty="0"/>
              <a:t> </a:t>
            </a:r>
            <a:r>
              <a:rPr spc="120" dirty="0"/>
              <a:t>202</a:t>
            </a:r>
            <a:r>
              <a:rPr lang="ru-RU" spc="120" dirty="0"/>
              <a:t>4</a:t>
            </a:r>
            <a:r>
              <a:rPr spc="-114" dirty="0"/>
              <a:t> </a:t>
            </a:r>
            <a:r>
              <a:rPr spc="90" dirty="0"/>
              <a:t>г.</a:t>
            </a:r>
            <a:r>
              <a:rPr lang="ru-RU" spc="90" dirty="0"/>
              <a:t> </a:t>
            </a:r>
            <a:endParaRPr spc="9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30191"/>
              </p:ext>
            </p:extLst>
          </p:nvPr>
        </p:nvGraphicFramePr>
        <p:xfrm>
          <a:off x="800100" y="1143000"/>
          <a:ext cx="10312401" cy="4195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599440" marR="591820" indent="22225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500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 </a:t>
                      </a:r>
                      <a:r>
                        <a:rPr sz="1500" spc="-45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подготовки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специальности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/>
                        <a:cs typeface="Times New Roman"/>
                      </a:endParaRPr>
                    </a:p>
                    <a:p>
                      <a:pPr marL="13335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500" spc="1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Уровень</a:t>
                      </a:r>
                      <a:r>
                        <a:rPr sz="150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5316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00" spc="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50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7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50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очная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55904" indent="122555">
                        <a:lnSpc>
                          <a:spcPct val="101899"/>
                        </a:lnSpc>
                        <a:spcBef>
                          <a:spcPts val="565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очно-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заочная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500" spc="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заочная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970">
                <a:tc>
                  <a:txBody>
                    <a:bodyPr/>
                    <a:lstStyle/>
                    <a:p>
                      <a:pPr marL="300355" marR="995044" indent="12700" algn="l">
                        <a:lnSpc>
                          <a:spcPct val="101899"/>
                        </a:lnSpc>
                        <a:spcBef>
                          <a:spcPts val="735"/>
                        </a:spcBef>
                      </a:pP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Психолого-педагогическое</a:t>
                      </a: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93345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Бакалавриат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904">
                <a:tc>
                  <a:txBody>
                    <a:bodyPr/>
                    <a:lstStyle/>
                    <a:p>
                      <a:pPr marL="294005" marR="273050" indent="19050" algn="l">
                        <a:lnSpc>
                          <a:spcPct val="101899"/>
                        </a:lnSpc>
                        <a:spcBef>
                          <a:spcPts val="680"/>
                        </a:spcBef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Специальное (дефектологическое)  образование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636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Бакалавриат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95">
                <a:tc>
                  <a:txBody>
                    <a:bodyPr/>
                    <a:lstStyle/>
                    <a:p>
                      <a:pPr marL="294005" marR="273050" indent="19050" algn="l">
                        <a:lnSpc>
                          <a:spcPct val="101899"/>
                        </a:lnSpc>
                        <a:spcBef>
                          <a:spcPts val="680"/>
                        </a:spcBef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Психология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636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Бакалавриат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1817"/>
                  </a:ext>
                </a:extLst>
              </a:tr>
              <a:tr h="343395">
                <a:tc>
                  <a:txBody>
                    <a:bodyPr/>
                    <a:lstStyle/>
                    <a:p>
                      <a:pPr marL="294005" marR="273050" indent="19050" algn="l">
                        <a:lnSpc>
                          <a:spcPct val="101899"/>
                        </a:lnSpc>
                        <a:spcBef>
                          <a:spcPts val="680"/>
                        </a:spcBef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Педагогическое образование (с двумя профилями подготовки)</a:t>
                      </a:r>
                    </a:p>
                    <a:p>
                      <a:pPr marL="294005" marR="273050" indent="19050" algn="l">
                        <a:lnSpc>
                          <a:spcPct val="101899"/>
                        </a:lnSpc>
                        <a:spcBef>
                          <a:spcPts val="680"/>
                        </a:spcBef>
                      </a:pPr>
                      <a:r>
                        <a:rPr lang="ru-RU" sz="1500" i="1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(Безопасность жизнедеятельности. Физическая культура)</a:t>
                      </a:r>
                      <a:endParaRPr sz="1500" i="1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636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Бакалавриат</a:t>
                      </a:r>
                      <a:endParaRPr lang="ru-RU"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254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11774"/>
                  </a:ext>
                </a:extLst>
              </a:tr>
              <a:tr h="399963">
                <a:tc>
                  <a:txBody>
                    <a:bodyPr/>
                    <a:lstStyle/>
                    <a:p>
                      <a:pPr marL="313055" algn="l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Клиническая психология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6858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Специалитет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001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15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001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0010" marB="0" anchor="ctr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5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80010" marB="0" anchor="ctr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430" y="162171"/>
            <a:ext cx="1073207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КОЛИЧЕСТВО</a:t>
            </a:r>
            <a:r>
              <a:rPr spc="-114" dirty="0"/>
              <a:t> </a:t>
            </a:r>
            <a:r>
              <a:rPr spc="305" dirty="0"/>
              <a:t>БЮДЖЕТНЫХ</a:t>
            </a:r>
            <a:r>
              <a:rPr spc="-114" dirty="0"/>
              <a:t> </a:t>
            </a:r>
            <a:r>
              <a:rPr spc="265" dirty="0"/>
              <a:t>МЕСТ</a:t>
            </a:r>
            <a:r>
              <a:rPr spc="-114" dirty="0"/>
              <a:t> </a:t>
            </a:r>
            <a:r>
              <a:rPr spc="370" dirty="0"/>
              <a:t>В</a:t>
            </a:r>
            <a:r>
              <a:rPr spc="-114" dirty="0"/>
              <a:t> </a:t>
            </a:r>
            <a:r>
              <a:rPr spc="120" dirty="0"/>
              <a:t>202</a:t>
            </a:r>
            <a:r>
              <a:rPr lang="ru-RU" spc="120" dirty="0"/>
              <a:t>4</a:t>
            </a:r>
            <a:r>
              <a:rPr spc="-114" dirty="0"/>
              <a:t> </a:t>
            </a:r>
            <a:r>
              <a:rPr spc="90" dirty="0"/>
              <a:t>г.</a:t>
            </a:r>
            <a:r>
              <a:rPr lang="ru-RU" spc="90" dirty="0"/>
              <a:t> </a:t>
            </a:r>
            <a:endParaRPr spc="9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CSU.RU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0" dirty="0"/>
              <a:t>ИНСТИТУТ</a:t>
            </a:r>
            <a:r>
              <a:rPr spc="-25" dirty="0"/>
              <a:t> </a:t>
            </a:r>
            <a:r>
              <a:rPr spc="150" dirty="0"/>
              <a:t>ОБРАЗОВАНИЯ</a:t>
            </a:r>
            <a:r>
              <a:rPr spc="-25" dirty="0"/>
              <a:t> </a:t>
            </a:r>
            <a:r>
              <a:rPr spc="150" dirty="0"/>
              <a:t>И</a:t>
            </a:r>
            <a:r>
              <a:rPr spc="-25" dirty="0"/>
              <a:t> </a:t>
            </a:r>
            <a:r>
              <a:rPr spc="135" dirty="0"/>
              <a:t>ПРАКТИЧЕСКОЙ</a:t>
            </a:r>
            <a:r>
              <a:rPr spc="-25" dirty="0"/>
              <a:t> </a:t>
            </a:r>
            <a:r>
              <a:rPr spc="140" dirty="0"/>
              <a:t>ПСИХОЛОГИИ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77814"/>
              </p:ext>
            </p:extLst>
          </p:nvPr>
        </p:nvGraphicFramePr>
        <p:xfrm>
          <a:off x="419100" y="691668"/>
          <a:ext cx="11353801" cy="4760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9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599440" marR="591820" indent="22225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500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 </a:t>
                      </a:r>
                      <a:r>
                        <a:rPr sz="1500" spc="-45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подготовки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специальности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/>
                        <a:cs typeface="Times New Roman"/>
                      </a:endParaRPr>
                    </a:p>
                    <a:p>
                      <a:pPr marL="13335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500" spc="10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Уровень</a:t>
                      </a:r>
                      <a:r>
                        <a:rPr sz="150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5316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00" spc="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50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7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50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очная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55904" indent="122555">
                        <a:lnSpc>
                          <a:spcPct val="101899"/>
                        </a:lnSpc>
                        <a:spcBef>
                          <a:spcPts val="565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очно-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заочная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500" spc="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заочная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19431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marL="306705" marR="995044" indent="6350">
                        <a:lnSpc>
                          <a:spcPct val="101899"/>
                        </a:lnSpc>
                        <a:spcBef>
                          <a:spcPts val="505"/>
                        </a:spcBef>
                      </a:pP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Психолого-педагогическо</a:t>
                      </a: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образование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5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ru-RU"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81">
                <a:tc>
                  <a:txBody>
                    <a:bodyPr/>
                    <a:lstStyle/>
                    <a:p>
                      <a:pPr marL="294005" marR="273050" indent="19050">
                        <a:lnSpc>
                          <a:spcPct val="101899"/>
                        </a:lnSpc>
                        <a:spcBef>
                          <a:spcPts val="685"/>
                        </a:spcBef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Специальное (дефектологическое)  образование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-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776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Педагогическое</a:t>
                      </a: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0" baseline="0" dirty="0" err="1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образование</a:t>
                      </a:r>
                      <a:endParaRPr lang="ru-RU" sz="1500" spc="0" baseline="0" dirty="0">
                        <a:solidFill>
                          <a:srgbClr val="151616"/>
                        </a:solidFill>
                        <a:latin typeface="Tahoma"/>
                        <a:cs typeface="Tahoma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i="1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(Стратегическое управление в образовании)</a:t>
                      </a:r>
                      <a:endParaRPr sz="15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8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Педагогическое образование</a:t>
                      </a: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i="1" spc="0" baseline="0" dirty="0">
                          <a:latin typeface="Tahoma"/>
                          <a:cs typeface="Tahoma"/>
                        </a:rPr>
                        <a:t>(Искусственный интеллект в образовании)</a:t>
                      </a:r>
                      <a:endParaRPr sz="15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9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0261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Педагогическое образование</a:t>
                      </a: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i="1" spc="0" baseline="0" dirty="0">
                          <a:latin typeface="Tahoma"/>
                          <a:cs typeface="Tahoma"/>
                        </a:rPr>
                        <a:t>(Цифровые технологии, искусственный интеллект и проектирование)</a:t>
                      </a:r>
                      <a:endParaRPr sz="15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-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62877"/>
                  </a:ext>
                </a:extLst>
              </a:tr>
              <a:tr h="423473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Психология </a:t>
                      </a: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i="1" spc="0" baseline="0" dirty="0">
                          <a:latin typeface="Tahoma"/>
                          <a:cs typeface="Tahoma"/>
                        </a:rPr>
                        <a:t>(Психологическое консультирование)</a:t>
                      </a:r>
                      <a:endParaRPr sz="1500" i="1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27E00"/>
                      </a:solidFill>
                      <a:prstDash val="soli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solidFill>
                            <a:srgbClr val="151616"/>
                          </a:solidFill>
                          <a:latin typeface="Tahoma"/>
                          <a:cs typeface="Tahoma"/>
                        </a:rPr>
                        <a:t>Магистратура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6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500" spc="0" baseline="0" dirty="0">
                          <a:latin typeface="Tahoma"/>
                          <a:cs typeface="Tahoma"/>
                        </a:rPr>
                        <a:t>-</a:t>
                      </a: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27E00"/>
                      </a:solidFill>
                      <a:prstDash val="soli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500" spc="0" baseline="0" dirty="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27E00"/>
                      </a:solidFill>
                      <a:prstDash val="solid"/>
                    </a:lnR>
                    <a:lnT w="19050" cap="flat" cmpd="sng" algn="ctr">
                      <a:solidFill>
                        <a:srgbClr val="F2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27E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1172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37391"/>
              </p:ext>
            </p:extLst>
          </p:nvPr>
        </p:nvGraphicFramePr>
        <p:xfrm>
          <a:off x="419099" y="5452304"/>
          <a:ext cx="11353801" cy="6362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29201">
                  <a:extLst>
                    <a:ext uri="{9D8B030D-6E8A-4147-A177-3AD203B41FA5}">
                      <a16:colId xmlns:a16="http://schemas.microsoft.com/office/drawing/2014/main" val="48045719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367357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55231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8653223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66147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3055" algn="l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b="0" spc="0" baseline="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Психология </a:t>
                      </a:r>
                    </a:p>
                    <a:p>
                      <a:pPr marL="313055" algn="l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b="0" spc="0" baseline="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(Клиническая (медицинская) психология)</a:t>
                      </a:r>
                      <a:endParaRPr sz="1500" b="0" spc="0" baseline="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313055" marR="5080" algn="l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500" b="0" spc="0" baseline="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Магистратура</a:t>
                      </a:r>
                      <a:endParaRPr sz="1500" b="0" spc="0" baseline="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8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160942"/>
            <a:ext cx="8077201" cy="461665"/>
          </a:xfrm>
        </p:spPr>
        <p:txBody>
          <a:bodyPr/>
          <a:lstStyle/>
          <a:p>
            <a:r>
              <a:rPr lang="ru-RU" dirty="0"/>
              <a:t>Вступительные испытания (бакалавриат)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00648"/>
              </p:ext>
            </p:extLst>
          </p:nvPr>
        </p:nvGraphicFramePr>
        <p:xfrm>
          <a:off x="495300" y="622607"/>
          <a:ext cx="10896600" cy="53839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53299812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Форма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Вступительные испытания (ЕГЭ)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Вступительные испытания вуза (на базе СПО)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r>
                        <a:rPr lang="en-US" sz="1700" b="1" dirty="0"/>
                        <a:t>37</a:t>
                      </a:r>
                      <a:r>
                        <a:rPr lang="ru-RU" sz="1700" b="1" dirty="0"/>
                        <a:t>.03.01 Психология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Очная / очно-заочная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1. Биология</a:t>
                      </a:r>
                      <a:br>
                        <a:rPr lang="ru-RU" sz="1700" dirty="0"/>
                      </a:br>
                      <a:r>
                        <a:rPr lang="ru-RU" sz="1700" dirty="0"/>
                        <a:t>2. Обществознание / математика</a:t>
                      </a:r>
                      <a:br>
                        <a:rPr lang="ru-RU" sz="1700" dirty="0"/>
                      </a:br>
                      <a:r>
                        <a:rPr lang="ru-RU" sz="1700" dirty="0"/>
                        <a:t>3. Русский язык</a:t>
                      </a:r>
                    </a:p>
                    <a:p>
                      <a:endParaRPr lang="ru-RU" sz="17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ЕГЭ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909130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r>
                        <a:rPr lang="ru-RU" sz="1700" b="1" dirty="0"/>
                        <a:t>44.03.02​ Психолого-педагогическое образование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Очная / заочная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ЕГЭ или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Основы педагогики и психологии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Общая биология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Русский язык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7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44.03.03 Специальное (дефектологическое) образование</a:t>
                      </a:r>
                    </a:p>
                    <a:p>
                      <a:endParaRPr lang="ru-RU" sz="1700" b="1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Очная / заочная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i="1" kern="1200" dirty="0">
                          <a:solidFill>
                            <a:schemeClr val="dk1"/>
                          </a:solidFill>
                        </a:rPr>
                        <a:t>1. Собеседование</a:t>
                      </a:r>
                    </a:p>
                    <a:p>
                      <a:r>
                        <a:rPr lang="ru-RU" sz="1700" b="0" i="0" kern="1200" dirty="0">
                          <a:solidFill>
                            <a:schemeClr val="dk1"/>
                          </a:solidFill>
                        </a:rPr>
                        <a:t>2. </a:t>
                      </a:r>
                      <a:r>
                        <a:rPr lang="ru-RU" sz="1700" b="0" kern="1200" dirty="0">
                          <a:solidFill>
                            <a:schemeClr val="dk1"/>
                          </a:solidFill>
                        </a:rPr>
                        <a:t>Обществознание / математика</a:t>
                      </a:r>
                      <a:r>
                        <a:rPr lang="ru-RU" sz="1700" dirty="0"/>
                        <a:t/>
                      </a:r>
                      <a:br>
                        <a:rPr lang="ru-RU" sz="1700" dirty="0"/>
                      </a:br>
                      <a:r>
                        <a:rPr lang="ru-RU" sz="1700" dirty="0"/>
                        <a:t>3. </a:t>
                      </a:r>
                      <a:r>
                        <a:rPr lang="ru-RU" sz="1700" b="0" kern="1200" dirty="0">
                          <a:solidFill>
                            <a:schemeClr val="dk1"/>
                          </a:solidFill>
                        </a:rPr>
                        <a:t>Русский язык</a:t>
                      </a:r>
                      <a:endParaRPr lang="ru-RU" sz="17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ЕГЭ или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Собеседование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Основы педагогики и психологии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Русский язык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878">
                <a:tc>
                  <a:txBody>
                    <a:bodyPr/>
                    <a:lstStyle/>
                    <a:p>
                      <a:r>
                        <a:rPr lang="en-US" sz="1700" b="1" dirty="0"/>
                        <a:t>44</a:t>
                      </a:r>
                      <a:r>
                        <a:rPr lang="ru-RU" sz="1700" b="1" dirty="0"/>
                        <a:t>.03.05 Педагогическое образование (с двумя профилями подготовки)</a:t>
                      </a:r>
                    </a:p>
                    <a:p>
                      <a:r>
                        <a:rPr lang="ru-RU" sz="1700" b="1" i="1" dirty="0"/>
                        <a:t>Безопасность жизнедеятельности. Физическая 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Очная / заочная</a:t>
                      </a:r>
                    </a:p>
                    <a:p>
                      <a:endParaRPr lang="ru-RU" sz="17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1" kern="1200" dirty="0">
                          <a:solidFill>
                            <a:schemeClr val="dk1"/>
                          </a:solidFill>
                        </a:rPr>
                        <a:t>1. Профессиональное испытание</a:t>
                      </a:r>
                      <a:r>
                        <a:rPr lang="ru-RU" sz="1700" dirty="0"/>
                        <a:t/>
                      </a:r>
                      <a:br>
                        <a:rPr lang="ru-RU" sz="1700" dirty="0"/>
                      </a:br>
                      <a:r>
                        <a:rPr lang="ru-RU" sz="1700" b="0" kern="1200" dirty="0">
                          <a:solidFill>
                            <a:schemeClr val="dk1"/>
                          </a:solidFill>
                        </a:rPr>
                        <a:t>2. Обществознание</a:t>
                      </a:r>
                      <a:r>
                        <a:rPr lang="ru-RU" sz="1700" dirty="0"/>
                        <a:t/>
                      </a:r>
                      <a:br>
                        <a:rPr lang="ru-RU" sz="1700" dirty="0"/>
                      </a:br>
                      <a:r>
                        <a:rPr lang="ru-RU" sz="1700" dirty="0"/>
                        <a:t>3. </a:t>
                      </a:r>
                      <a:r>
                        <a:rPr lang="ru-RU" sz="1700" b="0" kern="1200" dirty="0">
                          <a:solidFill>
                            <a:schemeClr val="dk1"/>
                          </a:solidFill>
                        </a:rPr>
                        <a:t>Русский язык</a:t>
                      </a:r>
                      <a:endParaRPr lang="ru-RU" sz="1700" dirty="0"/>
                    </a:p>
                    <a:p>
                      <a:endParaRPr lang="ru-RU" sz="17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ЕГЭ или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Профессиональное испытание</a:t>
                      </a:r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Основы педагогики и психологии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Русский язык</a:t>
                      </a:r>
                      <a:endParaRPr lang="ru-RU" sz="1400" dirty="0"/>
                    </a:p>
                    <a:p>
                      <a:endParaRPr lang="ru-RU" sz="17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1638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857</TotalTime>
  <Words>884</Words>
  <Application>Microsoft Office PowerPoint</Application>
  <PresentationFormat>Произвольный</PresentationFormat>
  <Paragraphs>331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Microsoft Sans Serif</vt:lpstr>
      <vt:lpstr>Tahoma</vt:lpstr>
      <vt:lpstr>Times New Roman</vt:lpstr>
      <vt:lpstr>Office Theme</vt:lpstr>
      <vt:lpstr>Презентация PowerPoint</vt:lpstr>
      <vt:lpstr>Направления подготовки 2024</vt:lpstr>
      <vt:lpstr>Руководство института</vt:lpstr>
      <vt:lpstr>Кафедра специальной и клинической психологии</vt:lpstr>
      <vt:lpstr>Кафедра общей и профессиональной педагогики</vt:lpstr>
      <vt:lpstr>Кафедра психологии</vt:lpstr>
      <vt:lpstr>КОЛИЧЕСТВО БЮДЖЕТНЫХ МЕСТ В 2024 г. </vt:lpstr>
      <vt:lpstr>КОЛИЧЕСТВО БЮДЖЕТНЫХ МЕСТ В 2024 г. </vt:lpstr>
      <vt:lpstr>Вступительные испытания (бакалавриат)</vt:lpstr>
      <vt:lpstr>Вступительные испытания (специалитет)</vt:lpstr>
      <vt:lpstr>Вступительные испытания (магистратура)</vt:lpstr>
      <vt:lpstr>СТОИМОСТЬ ОБУЧЕНИЯ В 2024–2025 уч. г.</vt:lpstr>
      <vt:lpstr>СТОИМОСТЬ ОБУЧЕНИЯ В 2023–2024 уч. г.</vt:lpstr>
      <vt:lpstr>МИНИМАЛЬНЫЕ БАЛЛЫ</vt:lpstr>
      <vt:lpstr>Целевое обучение (бакалавриат/специалитет)  регистрация на портале «Работа России»</vt:lpstr>
      <vt:lpstr>Размер стипендии  </vt:lpstr>
      <vt:lpstr>ВНЕУЧЕБНАЯ ДЕЯТЕЛЬНОСТЬ</vt:lpstr>
      <vt:lpstr>МЕРОПРИЯТИЯ  ДЛЯ АБИТУРИЕНТОВ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ЧелГУ_ПРЕЗЕНТАЦИЯ_ИОПП_2021.cdr</dc:title>
  <dc:creator>Наталия Тарасова</dc:creator>
  <cp:lastModifiedBy>Пользователь Windows</cp:lastModifiedBy>
  <cp:revision>39</cp:revision>
  <dcterms:created xsi:type="dcterms:W3CDTF">2021-10-30T09:56:42Z</dcterms:created>
  <dcterms:modified xsi:type="dcterms:W3CDTF">2024-07-06T04:42:02Z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2021-10-30T00:00:00Z</vt:filetime>
  </property>
</Properties>
</file>