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39.jpg" ContentType="image/jpeg"/>
  <Override PartName="/ppt/media/image50.jpg" ContentType="image/jpeg"/>
  <Override PartName="/ppt/media/image51.jpg" ContentType="image/jpeg"/>
  <Override PartName="/ppt/media/image59.jpg" ContentType="image/jpe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60.jpg" ContentType="image/jpe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65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413" r:id="rId3"/>
    <p:sldId id="274" r:id="rId4"/>
    <p:sldId id="275" r:id="rId5"/>
    <p:sldId id="279" r:id="rId6"/>
    <p:sldId id="398" r:id="rId7"/>
    <p:sldId id="263" r:id="rId8"/>
    <p:sldId id="271" r:id="rId9"/>
    <p:sldId id="402" r:id="rId10"/>
    <p:sldId id="400" r:id="rId11"/>
    <p:sldId id="399" r:id="rId12"/>
    <p:sldId id="401" r:id="rId13"/>
    <p:sldId id="264" r:id="rId14"/>
    <p:sldId id="392" r:id="rId15"/>
    <p:sldId id="393" r:id="rId16"/>
    <p:sldId id="408" r:id="rId17"/>
    <p:sldId id="414" r:id="rId18"/>
    <p:sldId id="415" r:id="rId19"/>
    <p:sldId id="410" r:id="rId20"/>
    <p:sldId id="409" r:id="rId21"/>
    <p:sldId id="411" r:id="rId22"/>
    <p:sldId id="412" r:id="rId23"/>
    <p:sldId id="403" r:id="rId24"/>
    <p:sldId id="404" r:id="rId25"/>
    <p:sldId id="405" r:id="rId26"/>
    <p:sldId id="406" r:id="rId27"/>
    <p:sldId id="407" r:id="rId28"/>
    <p:sldId id="342" r:id="rId29"/>
  </p:sldIdLst>
  <p:sldSz cx="12115800" cy="6858000"/>
  <p:notesSz cx="121158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26" autoAdjust="0"/>
  </p:normalViewPr>
  <p:slideViewPr>
    <p:cSldViewPr>
      <p:cViewPr varScale="1">
        <p:scale>
          <a:sx n="107" d="100"/>
          <a:sy n="107" d="100"/>
        </p:scale>
        <p:origin x="738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#1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3322BB-16CA-42E2-A10B-9C66BDBD2271}" type="doc">
      <dgm:prSet loTypeId="urn:microsoft.com/office/officeart/2005/8/layout/default" loCatId="list" qsTypeId="urn:microsoft.com/office/officeart/2005/8/quickstyle/simple1#1" qsCatId="simple" csTypeId="urn:microsoft.com/office/officeart/2005/8/colors/accent6_3#1" csCatId="accent6" phldr="1"/>
      <dgm:spPr/>
      <dgm:t>
        <a:bodyPr/>
        <a:lstStyle/>
        <a:p>
          <a:endParaRPr lang="ru-RU"/>
        </a:p>
      </dgm:t>
    </dgm:pt>
    <dgm:pt modelId="{D072C158-F0EA-4A9A-87FE-F0A6BEA1E55B}">
      <dgm:prSet phldrT="[Текст]" phldr="0"/>
      <dgm:spPr/>
      <dgm:t>
        <a:bodyPr/>
        <a:lstStyle/>
        <a:p>
          <a:r>
            <a:rPr lang="ru-RU" b="1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Клинический психолог</a:t>
          </a:r>
        </a:p>
      </dgm:t>
    </dgm:pt>
    <dgm:pt modelId="{BCEEE527-87E4-42D1-95A2-1AE05CCEC5F4}" type="parTrans" cxnId="{4F8C2093-668C-4258-9C4E-2CC2BFBB3F25}">
      <dgm:prSet/>
      <dgm:spPr/>
      <dgm:t>
        <a:bodyPr/>
        <a:lstStyle/>
        <a:p>
          <a:endParaRPr lang="ru-RU" b="1">
            <a:latin typeface="+mn-lt"/>
            <a:cs typeface="Times New Roman" panose="02020603050405020304" pitchFamily="18" charset="0"/>
          </a:endParaRPr>
        </a:p>
      </dgm:t>
    </dgm:pt>
    <dgm:pt modelId="{B424578D-4CCA-4857-8AD2-671EE5B8851E}" type="sibTrans" cxnId="{4F8C2093-668C-4258-9C4E-2CC2BFBB3F25}">
      <dgm:prSet/>
      <dgm:spPr/>
      <dgm:t>
        <a:bodyPr/>
        <a:lstStyle/>
        <a:p>
          <a:endParaRPr lang="ru-RU" b="1">
            <a:latin typeface="+mn-lt"/>
            <a:cs typeface="Times New Roman" panose="02020603050405020304" pitchFamily="18" charset="0"/>
          </a:endParaRPr>
        </a:p>
      </dgm:t>
    </dgm:pt>
    <dgm:pt modelId="{0600433A-134F-4045-ABB6-90E95D146F70}">
      <dgm:prSet phldrT="[Текст]" phldr="0"/>
      <dgm:spPr/>
      <dgm:t>
        <a:bodyPr/>
        <a:lstStyle/>
        <a:p>
          <a:r>
            <a:rPr lang="ru-RU" b="1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Педагог-психолог</a:t>
          </a:r>
        </a:p>
      </dgm:t>
    </dgm:pt>
    <dgm:pt modelId="{C48BAE1A-BEF9-4F2D-A550-F65CDD195753}" type="parTrans" cxnId="{85D7C695-CC98-48A6-84F8-15C468F35DC2}">
      <dgm:prSet/>
      <dgm:spPr/>
      <dgm:t>
        <a:bodyPr/>
        <a:lstStyle/>
        <a:p>
          <a:endParaRPr lang="ru-RU" b="1">
            <a:latin typeface="+mn-lt"/>
            <a:cs typeface="Times New Roman" panose="02020603050405020304" pitchFamily="18" charset="0"/>
          </a:endParaRPr>
        </a:p>
      </dgm:t>
    </dgm:pt>
    <dgm:pt modelId="{EC51D994-C474-4967-93D5-7A90D9C2FD31}" type="sibTrans" cxnId="{85D7C695-CC98-48A6-84F8-15C468F35DC2}">
      <dgm:prSet/>
      <dgm:spPr/>
      <dgm:t>
        <a:bodyPr/>
        <a:lstStyle/>
        <a:p>
          <a:endParaRPr lang="ru-RU" b="1">
            <a:latin typeface="+mn-lt"/>
            <a:cs typeface="Times New Roman" panose="02020603050405020304" pitchFamily="18" charset="0"/>
          </a:endParaRPr>
        </a:p>
      </dgm:t>
    </dgm:pt>
    <dgm:pt modelId="{859F8459-E9F8-4F23-9C63-0714D6CD38DB}">
      <dgm:prSet phldrT="[Текст]" phldr="0"/>
      <dgm:spPr/>
      <dgm:t>
        <a:bodyPr/>
        <a:lstStyle/>
        <a:p>
          <a:r>
            <a:rPr lang="ru-RU" b="1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Психолог в силовых структурах</a:t>
          </a:r>
        </a:p>
      </dgm:t>
    </dgm:pt>
    <dgm:pt modelId="{9ED586B4-4FFD-4499-9777-38A856341166}" type="parTrans" cxnId="{8D6750A9-2FD8-4F65-9C16-CDF4C02FB651}">
      <dgm:prSet/>
      <dgm:spPr/>
      <dgm:t>
        <a:bodyPr/>
        <a:lstStyle/>
        <a:p>
          <a:endParaRPr lang="ru-RU" b="1">
            <a:latin typeface="+mn-lt"/>
            <a:cs typeface="Times New Roman" panose="02020603050405020304" pitchFamily="18" charset="0"/>
          </a:endParaRPr>
        </a:p>
      </dgm:t>
    </dgm:pt>
    <dgm:pt modelId="{E13D05DD-B23A-42B5-A510-43D729546F70}" type="sibTrans" cxnId="{8D6750A9-2FD8-4F65-9C16-CDF4C02FB651}">
      <dgm:prSet/>
      <dgm:spPr/>
      <dgm:t>
        <a:bodyPr/>
        <a:lstStyle/>
        <a:p>
          <a:endParaRPr lang="ru-RU" b="1">
            <a:latin typeface="+mn-lt"/>
            <a:cs typeface="Times New Roman" panose="02020603050405020304" pitchFamily="18" charset="0"/>
          </a:endParaRPr>
        </a:p>
      </dgm:t>
    </dgm:pt>
    <dgm:pt modelId="{90FCA6A3-280E-4B9D-81CC-6F59C63091A8}">
      <dgm:prSet phldrT="[Текст]" phldr="0"/>
      <dgm:spPr/>
      <dgm:t>
        <a:bodyPr/>
        <a:lstStyle/>
        <a:p>
          <a:r>
            <a:rPr lang="ru-RU" b="1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Учитель-дефектолог</a:t>
          </a:r>
        </a:p>
      </dgm:t>
    </dgm:pt>
    <dgm:pt modelId="{D4E88DF2-34B4-4428-84DE-08FFA03280CC}" type="parTrans" cxnId="{33DD9682-3F59-4904-84DB-469C6B3E6509}">
      <dgm:prSet/>
      <dgm:spPr/>
      <dgm:t>
        <a:bodyPr/>
        <a:lstStyle/>
        <a:p>
          <a:endParaRPr lang="ru-RU" b="1">
            <a:latin typeface="+mn-lt"/>
            <a:cs typeface="Times New Roman" panose="02020603050405020304" pitchFamily="18" charset="0"/>
          </a:endParaRPr>
        </a:p>
      </dgm:t>
    </dgm:pt>
    <dgm:pt modelId="{E7716452-E159-4DDF-A875-48919B162940}" type="sibTrans" cxnId="{33DD9682-3F59-4904-84DB-469C6B3E6509}">
      <dgm:prSet/>
      <dgm:spPr/>
      <dgm:t>
        <a:bodyPr/>
        <a:lstStyle/>
        <a:p>
          <a:endParaRPr lang="ru-RU" b="1">
            <a:latin typeface="+mn-lt"/>
            <a:cs typeface="Times New Roman" panose="02020603050405020304" pitchFamily="18" charset="0"/>
          </a:endParaRPr>
        </a:p>
      </dgm:t>
    </dgm:pt>
    <dgm:pt modelId="{C881E24E-7FF8-42BC-BA8C-B76FFC9FCC32}">
      <dgm:prSet phldrT="[Текст]" phldr="0"/>
      <dgm:spPr/>
      <dgm:t>
        <a:bodyPr/>
        <a:lstStyle/>
        <a:p>
          <a:r>
            <a:rPr lang="ru-RU" b="1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Психолог-практик (частная практика)</a:t>
          </a:r>
        </a:p>
      </dgm:t>
    </dgm:pt>
    <dgm:pt modelId="{070730C3-807C-4060-92CF-5BA646E4D536}" type="parTrans" cxnId="{764588C1-676B-4F38-8205-D4A8807D57B1}">
      <dgm:prSet/>
      <dgm:spPr/>
      <dgm:t>
        <a:bodyPr/>
        <a:lstStyle/>
        <a:p>
          <a:endParaRPr lang="ru-RU" b="1">
            <a:latin typeface="+mn-lt"/>
            <a:cs typeface="Times New Roman" panose="02020603050405020304" pitchFamily="18" charset="0"/>
          </a:endParaRPr>
        </a:p>
      </dgm:t>
    </dgm:pt>
    <dgm:pt modelId="{BDCD80F5-8D4D-4512-9EDC-5C3D124245D1}" type="sibTrans" cxnId="{764588C1-676B-4F38-8205-D4A8807D57B1}">
      <dgm:prSet/>
      <dgm:spPr/>
      <dgm:t>
        <a:bodyPr/>
        <a:lstStyle/>
        <a:p>
          <a:endParaRPr lang="ru-RU" b="1">
            <a:latin typeface="+mn-lt"/>
            <a:cs typeface="Times New Roman" panose="02020603050405020304" pitchFamily="18" charset="0"/>
          </a:endParaRPr>
        </a:p>
      </dgm:t>
    </dgm:pt>
    <dgm:pt modelId="{D6EC1233-AE52-4912-A323-D23EA85A805B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Учитель ОБЖ и физической культуры</a:t>
          </a:r>
        </a:p>
      </dgm:t>
    </dgm:pt>
    <dgm:pt modelId="{25FBB7A6-7A4E-49CF-9B3F-A6A0A0F0BFB9}" type="parTrans" cxnId="{97872C0C-83D1-4222-BA2B-ED778C4F5550}">
      <dgm:prSet/>
      <dgm:spPr/>
      <dgm:t>
        <a:bodyPr/>
        <a:lstStyle/>
        <a:p>
          <a:endParaRPr lang="ru-RU" b="1">
            <a:latin typeface="+mn-lt"/>
            <a:cs typeface="Times New Roman" panose="02020603050405020304" pitchFamily="18" charset="0"/>
          </a:endParaRPr>
        </a:p>
      </dgm:t>
    </dgm:pt>
    <dgm:pt modelId="{78D2978F-D7C7-4647-9B40-8047BA3A98B3}" type="sibTrans" cxnId="{97872C0C-83D1-4222-BA2B-ED778C4F5550}">
      <dgm:prSet/>
      <dgm:spPr/>
      <dgm:t>
        <a:bodyPr/>
        <a:lstStyle/>
        <a:p>
          <a:endParaRPr lang="ru-RU" b="1">
            <a:latin typeface="+mn-lt"/>
            <a:cs typeface="Times New Roman" panose="02020603050405020304" pitchFamily="18" charset="0"/>
          </a:endParaRPr>
        </a:p>
      </dgm:t>
    </dgm:pt>
    <dgm:pt modelId="{80C69A8B-DECD-49F8-ACBC-80649864EF69}" type="pres">
      <dgm:prSet presAssocID="{843322BB-16CA-42E2-A10B-9C66BDBD2271}" presName="diagram" presStyleCnt="0">
        <dgm:presLayoutVars>
          <dgm:dir/>
          <dgm:resizeHandles val="exact"/>
        </dgm:presLayoutVars>
      </dgm:prSet>
      <dgm:spPr/>
    </dgm:pt>
    <dgm:pt modelId="{B7917A0D-1035-4525-9FCE-2DB7C82C4CD5}" type="pres">
      <dgm:prSet presAssocID="{D072C158-F0EA-4A9A-87FE-F0A6BEA1E55B}" presName="node" presStyleLbl="node1" presStyleIdx="0" presStyleCnt="6">
        <dgm:presLayoutVars>
          <dgm:bulletEnabled val="1"/>
        </dgm:presLayoutVars>
      </dgm:prSet>
      <dgm:spPr/>
    </dgm:pt>
    <dgm:pt modelId="{18C0E209-4346-4767-9B76-EF14B02D909F}" type="pres">
      <dgm:prSet presAssocID="{B424578D-4CCA-4857-8AD2-671EE5B8851E}" presName="sibTrans" presStyleCnt="0"/>
      <dgm:spPr/>
    </dgm:pt>
    <dgm:pt modelId="{F2F56A76-DDD7-4CF1-B91B-C1CD78446F95}" type="pres">
      <dgm:prSet presAssocID="{0600433A-134F-4045-ABB6-90E95D146F70}" presName="node" presStyleLbl="node1" presStyleIdx="1" presStyleCnt="6">
        <dgm:presLayoutVars>
          <dgm:bulletEnabled val="1"/>
        </dgm:presLayoutVars>
      </dgm:prSet>
      <dgm:spPr/>
    </dgm:pt>
    <dgm:pt modelId="{E4B7E4DF-2E7F-4281-AF31-BD086FCA633E}" type="pres">
      <dgm:prSet presAssocID="{EC51D994-C474-4967-93D5-7A90D9C2FD31}" presName="sibTrans" presStyleCnt="0"/>
      <dgm:spPr/>
    </dgm:pt>
    <dgm:pt modelId="{FA41C8EF-4959-40EA-9050-411B7B00C60D}" type="pres">
      <dgm:prSet presAssocID="{859F8459-E9F8-4F23-9C63-0714D6CD38DB}" presName="node" presStyleLbl="node1" presStyleIdx="2" presStyleCnt="6" custLinFactNeighborX="181" custLinFactNeighborY="0">
        <dgm:presLayoutVars>
          <dgm:bulletEnabled val="1"/>
        </dgm:presLayoutVars>
      </dgm:prSet>
      <dgm:spPr/>
    </dgm:pt>
    <dgm:pt modelId="{E19C6166-1A66-4F79-8D02-229AB2F6CE26}" type="pres">
      <dgm:prSet presAssocID="{E13D05DD-B23A-42B5-A510-43D729546F70}" presName="sibTrans" presStyleCnt="0"/>
      <dgm:spPr/>
    </dgm:pt>
    <dgm:pt modelId="{BD95F439-FBDB-425D-9BD2-99132A08576E}" type="pres">
      <dgm:prSet presAssocID="{90FCA6A3-280E-4B9D-81CC-6F59C63091A8}" presName="node" presStyleLbl="node1" presStyleIdx="3" presStyleCnt="6">
        <dgm:presLayoutVars>
          <dgm:bulletEnabled val="1"/>
        </dgm:presLayoutVars>
      </dgm:prSet>
      <dgm:spPr/>
    </dgm:pt>
    <dgm:pt modelId="{F614D924-BB73-4C24-9177-69DA7CDACB0C}" type="pres">
      <dgm:prSet presAssocID="{E7716452-E159-4DDF-A875-48919B162940}" presName="sibTrans" presStyleCnt="0"/>
      <dgm:spPr/>
    </dgm:pt>
    <dgm:pt modelId="{DAADB7F8-E6C1-42D1-AAE8-4DEBC52F8A4B}" type="pres">
      <dgm:prSet presAssocID="{C881E24E-7FF8-42BC-BA8C-B76FFC9FCC32}" presName="node" presStyleLbl="node1" presStyleIdx="4" presStyleCnt="6">
        <dgm:presLayoutVars>
          <dgm:bulletEnabled val="1"/>
        </dgm:presLayoutVars>
      </dgm:prSet>
      <dgm:spPr/>
    </dgm:pt>
    <dgm:pt modelId="{D7006BB9-6B06-46FA-88FF-420AE0AE6C9E}" type="pres">
      <dgm:prSet presAssocID="{BDCD80F5-8D4D-4512-9EDC-5C3D124245D1}" presName="sibTrans" presStyleCnt="0"/>
      <dgm:spPr/>
    </dgm:pt>
    <dgm:pt modelId="{CC5223B5-987F-4123-BD78-1AE266B8CC18}" type="pres">
      <dgm:prSet presAssocID="{D6EC1233-AE52-4912-A323-D23EA85A805B}" presName="node" presStyleLbl="node1" presStyleIdx="5" presStyleCnt="6">
        <dgm:presLayoutVars>
          <dgm:bulletEnabled val="1"/>
        </dgm:presLayoutVars>
      </dgm:prSet>
      <dgm:spPr/>
    </dgm:pt>
  </dgm:ptLst>
  <dgm:cxnLst>
    <dgm:cxn modelId="{97872C0C-83D1-4222-BA2B-ED778C4F5550}" srcId="{843322BB-16CA-42E2-A10B-9C66BDBD2271}" destId="{D6EC1233-AE52-4912-A323-D23EA85A805B}" srcOrd="5" destOrd="0" parTransId="{25FBB7A6-7A4E-49CF-9B3F-A6A0A0F0BFB9}" sibTransId="{78D2978F-D7C7-4647-9B40-8047BA3A98B3}"/>
    <dgm:cxn modelId="{90A7AA32-54E8-4133-907E-5081499C2BEC}" type="presOf" srcId="{843322BB-16CA-42E2-A10B-9C66BDBD2271}" destId="{80C69A8B-DECD-49F8-ACBC-80649864EF69}" srcOrd="0" destOrd="0" presId="urn:microsoft.com/office/officeart/2005/8/layout/default"/>
    <dgm:cxn modelId="{A931DD33-91AE-4EAF-84A0-617F21AEAB59}" type="presOf" srcId="{859F8459-E9F8-4F23-9C63-0714D6CD38DB}" destId="{FA41C8EF-4959-40EA-9050-411B7B00C60D}" srcOrd="0" destOrd="0" presId="urn:microsoft.com/office/officeart/2005/8/layout/default"/>
    <dgm:cxn modelId="{33DD9682-3F59-4904-84DB-469C6B3E6509}" srcId="{843322BB-16CA-42E2-A10B-9C66BDBD2271}" destId="{90FCA6A3-280E-4B9D-81CC-6F59C63091A8}" srcOrd="3" destOrd="0" parTransId="{D4E88DF2-34B4-4428-84DE-08FFA03280CC}" sibTransId="{E7716452-E159-4DDF-A875-48919B162940}"/>
    <dgm:cxn modelId="{4F8C2093-668C-4258-9C4E-2CC2BFBB3F25}" srcId="{843322BB-16CA-42E2-A10B-9C66BDBD2271}" destId="{D072C158-F0EA-4A9A-87FE-F0A6BEA1E55B}" srcOrd="0" destOrd="0" parTransId="{BCEEE527-87E4-42D1-95A2-1AE05CCEC5F4}" sibTransId="{B424578D-4CCA-4857-8AD2-671EE5B8851E}"/>
    <dgm:cxn modelId="{85D7C695-CC98-48A6-84F8-15C468F35DC2}" srcId="{843322BB-16CA-42E2-A10B-9C66BDBD2271}" destId="{0600433A-134F-4045-ABB6-90E95D146F70}" srcOrd="1" destOrd="0" parTransId="{C48BAE1A-BEF9-4F2D-A550-F65CDD195753}" sibTransId="{EC51D994-C474-4967-93D5-7A90D9C2FD31}"/>
    <dgm:cxn modelId="{C4BA489B-AC58-4DB3-9EEB-33A284D0B18D}" type="presOf" srcId="{D6EC1233-AE52-4912-A323-D23EA85A805B}" destId="{CC5223B5-987F-4123-BD78-1AE266B8CC18}" srcOrd="0" destOrd="0" presId="urn:microsoft.com/office/officeart/2005/8/layout/default"/>
    <dgm:cxn modelId="{664DD69C-13A6-4B16-AC5A-540A656504B6}" type="presOf" srcId="{0600433A-134F-4045-ABB6-90E95D146F70}" destId="{F2F56A76-DDD7-4CF1-B91B-C1CD78446F95}" srcOrd="0" destOrd="0" presId="urn:microsoft.com/office/officeart/2005/8/layout/default"/>
    <dgm:cxn modelId="{50D6FBA6-E9CF-4A23-A71F-CA1B11CABA5D}" type="presOf" srcId="{90FCA6A3-280E-4B9D-81CC-6F59C63091A8}" destId="{BD95F439-FBDB-425D-9BD2-99132A08576E}" srcOrd="0" destOrd="0" presId="urn:microsoft.com/office/officeart/2005/8/layout/default"/>
    <dgm:cxn modelId="{8D6750A9-2FD8-4F65-9C16-CDF4C02FB651}" srcId="{843322BB-16CA-42E2-A10B-9C66BDBD2271}" destId="{859F8459-E9F8-4F23-9C63-0714D6CD38DB}" srcOrd="2" destOrd="0" parTransId="{9ED586B4-4FFD-4499-9777-38A856341166}" sibTransId="{E13D05DD-B23A-42B5-A510-43D729546F70}"/>
    <dgm:cxn modelId="{12EF84AF-8AF0-4E13-B517-39A7BEAB6CD6}" type="presOf" srcId="{D072C158-F0EA-4A9A-87FE-F0A6BEA1E55B}" destId="{B7917A0D-1035-4525-9FCE-2DB7C82C4CD5}" srcOrd="0" destOrd="0" presId="urn:microsoft.com/office/officeart/2005/8/layout/default"/>
    <dgm:cxn modelId="{764588C1-676B-4F38-8205-D4A8807D57B1}" srcId="{843322BB-16CA-42E2-A10B-9C66BDBD2271}" destId="{C881E24E-7FF8-42BC-BA8C-B76FFC9FCC32}" srcOrd="4" destOrd="0" parTransId="{070730C3-807C-4060-92CF-5BA646E4D536}" sibTransId="{BDCD80F5-8D4D-4512-9EDC-5C3D124245D1}"/>
    <dgm:cxn modelId="{1906E5FC-4B04-4178-9D4E-0845E636C6F9}" type="presOf" srcId="{C881E24E-7FF8-42BC-BA8C-B76FFC9FCC32}" destId="{DAADB7F8-E6C1-42D1-AAE8-4DEBC52F8A4B}" srcOrd="0" destOrd="0" presId="urn:microsoft.com/office/officeart/2005/8/layout/default"/>
    <dgm:cxn modelId="{E252C202-F667-4528-88A7-B4FDC9B2511D}" type="presParOf" srcId="{80C69A8B-DECD-49F8-ACBC-80649864EF69}" destId="{B7917A0D-1035-4525-9FCE-2DB7C82C4CD5}" srcOrd="0" destOrd="0" presId="urn:microsoft.com/office/officeart/2005/8/layout/default"/>
    <dgm:cxn modelId="{EEAAB520-8AF0-4819-8452-D36F05E1AAA8}" type="presParOf" srcId="{80C69A8B-DECD-49F8-ACBC-80649864EF69}" destId="{18C0E209-4346-4767-9B76-EF14B02D909F}" srcOrd="1" destOrd="0" presId="urn:microsoft.com/office/officeart/2005/8/layout/default"/>
    <dgm:cxn modelId="{57CB0830-0B19-4F74-AA65-95D932E3365F}" type="presParOf" srcId="{80C69A8B-DECD-49F8-ACBC-80649864EF69}" destId="{F2F56A76-DDD7-4CF1-B91B-C1CD78446F95}" srcOrd="2" destOrd="0" presId="urn:microsoft.com/office/officeart/2005/8/layout/default"/>
    <dgm:cxn modelId="{247D5495-072E-40F8-A191-D84D30CA0162}" type="presParOf" srcId="{80C69A8B-DECD-49F8-ACBC-80649864EF69}" destId="{E4B7E4DF-2E7F-4281-AF31-BD086FCA633E}" srcOrd="3" destOrd="0" presId="urn:microsoft.com/office/officeart/2005/8/layout/default"/>
    <dgm:cxn modelId="{979F69FA-C8E3-4077-87E1-FC323D5A59C0}" type="presParOf" srcId="{80C69A8B-DECD-49F8-ACBC-80649864EF69}" destId="{FA41C8EF-4959-40EA-9050-411B7B00C60D}" srcOrd="4" destOrd="0" presId="urn:microsoft.com/office/officeart/2005/8/layout/default"/>
    <dgm:cxn modelId="{EAA1D418-7794-4BFA-AC41-1AD8F9E4A2AF}" type="presParOf" srcId="{80C69A8B-DECD-49F8-ACBC-80649864EF69}" destId="{E19C6166-1A66-4F79-8D02-229AB2F6CE26}" srcOrd="5" destOrd="0" presId="urn:microsoft.com/office/officeart/2005/8/layout/default"/>
    <dgm:cxn modelId="{C44B6F1B-BEEB-4FBE-8EAA-DE0A90607E3E}" type="presParOf" srcId="{80C69A8B-DECD-49F8-ACBC-80649864EF69}" destId="{BD95F439-FBDB-425D-9BD2-99132A08576E}" srcOrd="6" destOrd="0" presId="urn:microsoft.com/office/officeart/2005/8/layout/default"/>
    <dgm:cxn modelId="{1C1E6839-FD42-4D4A-B75D-E9D634A6612C}" type="presParOf" srcId="{80C69A8B-DECD-49F8-ACBC-80649864EF69}" destId="{F614D924-BB73-4C24-9177-69DA7CDACB0C}" srcOrd="7" destOrd="0" presId="urn:microsoft.com/office/officeart/2005/8/layout/default"/>
    <dgm:cxn modelId="{95C80F4A-90D8-4D9A-81AE-4EF7F206CA84}" type="presParOf" srcId="{80C69A8B-DECD-49F8-ACBC-80649864EF69}" destId="{DAADB7F8-E6C1-42D1-AAE8-4DEBC52F8A4B}" srcOrd="8" destOrd="0" presId="urn:microsoft.com/office/officeart/2005/8/layout/default"/>
    <dgm:cxn modelId="{CFE355BE-45A0-4B73-9422-665EF8394984}" type="presParOf" srcId="{80C69A8B-DECD-49F8-ACBC-80649864EF69}" destId="{D7006BB9-6B06-46FA-88FF-420AE0AE6C9E}" srcOrd="9" destOrd="0" presId="urn:microsoft.com/office/officeart/2005/8/layout/default"/>
    <dgm:cxn modelId="{9F52982E-E007-4B1A-926C-073B7DA1DCAB}" type="presParOf" srcId="{80C69A8B-DECD-49F8-ACBC-80649864EF69}" destId="{CC5223B5-987F-4123-BD78-1AE266B8CC18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917A0D-1035-4525-9FCE-2DB7C82C4CD5}">
      <dsp:nvSpPr>
        <dsp:cNvPr id="0" name=""/>
        <dsp:cNvSpPr/>
      </dsp:nvSpPr>
      <dsp:spPr>
        <a:xfrm>
          <a:off x="0" y="421766"/>
          <a:ext cx="2946205" cy="1767723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Клинический психолог</a:t>
          </a:r>
        </a:p>
      </dsp:txBody>
      <dsp:txXfrm>
        <a:off x="0" y="421766"/>
        <a:ext cx="2946205" cy="1767723"/>
      </dsp:txXfrm>
    </dsp:sp>
    <dsp:sp modelId="{F2F56A76-DDD7-4CF1-B91B-C1CD78446F95}">
      <dsp:nvSpPr>
        <dsp:cNvPr id="0" name=""/>
        <dsp:cNvSpPr/>
      </dsp:nvSpPr>
      <dsp:spPr>
        <a:xfrm>
          <a:off x="3240826" y="421766"/>
          <a:ext cx="2946205" cy="1767723"/>
        </a:xfrm>
        <a:prstGeom prst="rect">
          <a:avLst/>
        </a:prstGeom>
        <a:solidFill>
          <a:schemeClr val="accent6">
            <a:shade val="80000"/>
            <a:hueOff val="-76338"/>
            <a:satOff val="3402"/>
            <a:lumOff val="47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Педагог-психолог</a:t>
          </a:r>
        </a:p>
      </dsp:txBody>
      <dsp:txXfrm>
        <a:off x="3240826" y="421766"/>
        <a:ext cx="2946205" cy="1767723"/>
      </dsp:txXfrm>
    </dsp:sp>
    <dsp:sp modelId="{FA41C8EF-4959-40EA-9050-411B7B00C60D}">
      <dsp:nvSpPr>
        <dsp:cNvPr id="0" name=""/>
        <dsp:cNvSpPr/>
      </dsp:nvSpPr>
      <dsp:spPr>
        <a:xfrm>
          <a:off x="6481653" y="421766"/>
          <a:ext cx="2946205" cy="1767723"/>
        </a:xfrm>
        <a:prstGeom prst="rect">
          <a:avLst/>
        </a:prstGeom>
        <a:solidFill>
          <a:schemeClr val="accent6">
            <a:shade val="80000"/>
            <a:hueOff val="-152677"/>
            <a:satOff val="6804"/>
            <a:lumOff val="951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Психолог в силовых структурах</a:t>
          </a:r>
        </a:p>
      </dsp:txBody>
      <dsp:txXfrm>
        <a:off x="6481653" y="421766"/>
        <a:ext cx="2946205" cy="1767723"/>
      </dsp:txXfrm>
    </dsp:sp>
    <dsp:sp modelId="{BD95F439-FBDB-425D-9BD2-99132A08576E}">
      <dsp:nvSpPr>
        <dsp:cNvPr id="0" name=""/>
        <dsp:cNvSpPr/>
      </dsp:nvSpPr>
      <dsp:spPr>
        <a:xfrm>
          <a:off x="0" y="2484110"/>
          <a:ext cx="2946205" cy="1767723"/>
        </a:xfrm>
        <a:prstGeom prst="rect">
          <a:avLst/>
        </a:prstGeom>
        <a:solidFill>
          <a:schemeClr val="accent6">
            <a:shade val="80000"/>
            <a:hueOff val="-229015"/>
            <a:satOff val="10205"/>
            <a:lumOff val="1426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Учитель-дефектолог</a:t>
          </a:r>
        </a:p>
      </dsp:txBody>
      <dsp:txXfrm>
        <a:off x="0" y="2484110"/>
        <a:ext cx="2946205" cy="1767723"/>
      </dsp:txXfrm>
    </dsp:sp>
    <dsp:sp modelId="{DAADB7F8-E6C1-42D1-AAE8-4DEBC52F8A4B}">
      <dsp:nvSpPr>
        <dsp:cNvPr id="0" name=""/>
        <dsp:cNvSpPr/>
      </dsp:nvSpPr>
      <dsp:spPr>
        <a:xfrm>
          <a:off x="3240826" y="2484110"/>
          <a:ext cx="2946205" cy="1767723"/>
        </a:xfrm>
        <a:prstGeom prst="rect">
          <a:avLst/>
        </a:prstGeom>
        <a:solidFill>
          <a:schemeClr val="accent6">
            <a:shade val="80000"/>
            <a:hueOff val="-305354"/>
            <a:satOff val="13607"/>
            <a:lumOff val="1902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Психолог-практик (частная практика)</a:t>
          </a:r>
        </a:p>
      </dsp:txBody>
      <dsp:txXfrm>
        <a:off x="3240826" y="2484110"/>
        <a:ext cx="2946205" cy="1767723"/>
      </dsp:txXfrm>
    </dsp:sp>
    <dsp:sp modelId="{CC5223B5-987F-4123-BD78-1AE266B8CC18}">
      <dsp:nvSpPr>
        <dsp:cNvPr id="0" name=""/>
        <dsp:cNvSpPr/>
      </dsp:nvSpPr>
      <dsp:spPr>
        <a:xfrm>
          <a:off x="6481653" y="2484110"/>
          <a:ext cx="2946205" cy="1767723"/>
        </a:xfrm>
        <a:prstGeom prst="rect">
          <a:avLst/>
        </a:prstGeom>
        <a:solidFill>
          <a:schemeClr val="accent6">
            <a:shade val="80000"/>
            <a:hueOff val="-381692"/>
            <a:satOff val="17009"/>
            <a:lumOff val="237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Учитель ОБЖ и физической культуры</a:t>
          </a:r>
        </a:p>
      </dsp:txBody>
      <dsp:txXfrm>
        <a:off x="6481653" y="2484110"/>
        <a:ext cx="2946205" cy="17677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49863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862763" y="0"/>
            <a:ext cx="5249862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164FF-DA78-41E5-992C-A5606AE002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13200" y="857250"/>
            <a:ext cx="40894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1263" y="3300413"/>
            <a:ext cx="9693275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49863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862763" y="6513513"/>
            <a:ext cx="5249862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CD8CD-85DF-48AD-AEC0-3A10ACB34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440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CD8CD-85DF-48AD-AEC0-3A10ACB3485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151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CD8CD-85DF-48AD-AEC0-3A10ACB34851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768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B6D94D-F939-4712-9483-2D3A0519C14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7446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26" Type="http://schemas.openxmlformats.org/officeDocument/2006/relationships/image" Target="../media/image35.pn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2" Type="http://schemas.openxmlformats.org/officeDocument/2006/relationships/image" Target="../media/image11.jp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09161" y="2125980"/>
            <a:ext cx="1030382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18322" y="3840480"/>
            <a:ext cx="848550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FAAD38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35" dirty="0"/>
              <a:t>CSU.RU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5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10" dirty="0"/>
              <a:t>ИНСТИТУТ</a:t>
            </a:r>
            <a:r>
              <a:rPr spc="-25" dirty="0"/>
              <a:t> </a:t>
            </a:r>
            <a:r>
              <a:rPr spc="150" dirty="0"/>
              <a:t>ОБРАЗОВАНИЯ</a:t>
            </a:r>
            <a:r>
              <a:rPr spc="-25" dirty="0"/>
              <a:t> </a:t>
            </a:r>
            <a:r>
              <a:rPr spc="150" dirty="0"/>
              <a:t>И</a:t>
            </a:r>
            <a:r>
              <a:rPr spc="-25" dirty="0"/>
              <a:t> </a:t>
            </a:r>
            <a:r>
              <a:rPr spc="135" dirty="0"/>
              <a:t>ПРАКТИЧЕСКОЙ</a:t>
            </a:r>
            <a:r>
              <a:rPr spc="-25" dirty="0"/>
              <a:t> </a:t>
            </a:r>
            <a:r>
              <a:rPr spc="140" dirty="0"/>
              <a:t>ПСИХОЛОГИИ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 u="heavy">
                <a:solidFill>
                  <a:srgbClr val="15161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FAAD38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35" dirty="0"/>
              <a:t>CSU.RU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5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10" dirty="0"/>
              <a:t>ИНСТИТУТ</a:t>
            </a:r>
            <a:r>
              <a:rPr spc="-25" dirty="0"/>
              <a:t> </a:t>
            </a:r>
            <a:r>
              <a:rPr spc="150" dirty="0"/>
              <a:t>ОБРАЗОВАНИЯ</a:t>
            </a:r>
            <a:r>
              <a:rPr spc="-25" dirty="0"/>
              <a:t> </a:t>
            </a:r>
            <a:r>
              <a:rPr spc="150" dirty="0"/>
              <a:t>И</a:t>
            </a:r>
            <a:r>
              <a:rPr spc="-25" dirty="0"/>
              <a:t> </a:t>
            </a:r>
            <a:r>
              <a:rPr spc="135" dirty="0"/>
              <a:t>ПРАКТИЧЕСКОЙ</a:t>
            </a:r>
            <a:r>
              <a:rPr spc="-25" dirty="0"/>
              <a:t> </a:t>
            </a:r>
            <a:r>
              <a:rPr spc="140" dirty="0"/>
              <a:t>ПСИХОЛОГИИ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 u="heavy">
                <a:solidFill>
                  <a:srgbClr val="15161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6107" y="1577340"/>
            <a:ext cx="5273135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42907" y="1577340"/>
            <a:ext cx="5273135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FAAD38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35" dirty="0"/>
              <a:t>CSU.RU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5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10" dirty="0"/>
              <a:t>ИНСТИТУТ</a:t>
            </a:r>
            <a:r>
              <a:rPr spc="-25" dirty="0"/>
              <a:t> </a:t>
            </a:r>
            <a:r>
              <a:rPr spc="150" dirty="0"/>
              <a:t>ОБРАЗОВАНИЯ</a:t>
            </a:r>
            <a:r>
              <a:rPr spc="-25" dirty="0"/>
              <a:t> </a:t>
            </a:r>
            <a:r>
              <a:rPr spc="150" dirty="0"/>
              <a:t>И</a:t>
            </a:r>
            <a:r>
              <a:rPr spc="-25" dirty="0"/>
              <a:t> </a:t>
            </a:r>
            <a:r>
              <a:rPr spc="135" dirty="0"/>
              <a:t>ПРАКТИЧЕСКОЙ</a:t>
            </a:r>
            <a:r>
              <a:rPr spc="-25" dirty="0"/>
              <a:t> </a:t>
            </a:r>
            <a:r>
              <a:rPr spc="140" dirty="0"/>
              <a:t>ПСИХОЛОГИИ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 u="heavy">
                <a:solidFill>
                  <a:srgbClr val="15161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FAAD38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35" dirty="0"/>
              <a:t>CSU.RU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5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10" dirty="0"/>
              <a:t>ИНСТИТУТ</a:t>
            </a:r>
            <a:r>
              <a:rPr spc="-25" dirty="0"/>
              <a:t> </a:t>
            </a:r>
            <a:r>
              <a:rPr spc="150" dirty="0"/>
              <a:t>ОБРАЗОВАНИЯ</a:t>
            </a:r>
            <a:r>
              <a:rPr spc="-25" dirty="0"/>
              <a:t> </a:t>
            </a:r>
            <a:r>
              <a:rPr spc="150" dirty="0"/>
              <a:t>И</a:t>
            </a:r>
            <a:r>
              <a:rPr spc="-25" dirty="0"/>
              <a:t> </a:t>
            </a:r>
            <a:r>
              <a:rPr spc="135" dirty="0"/>
              <a:t>ПРАКТИЧЕСКОЙ</a:t>
            </a:r>
            <a:r>
              <a:rPr spc="-25" dirty="0"/>
              <a:t> </a:t>
            </a:r>
            <a:r>
              <a:rPr spc="140" dirty="0"/>
              <a:t>ПСИХОЛОГИИ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8535" y="0"/>
            <a:ext cx="9185969" cy="685130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2642450"/>
            <a:ext cx="4202430" cy="4209415"/>
          </a:xfrm>
          <a:custGeom>
            <a:avLst/>
            <a:gdLst/>
            <a:ahLst/>
            <a:cxnLst/>
            <a:rect l="l" t="t" r="r" b="b"/>
            <a:pathLst>
              <a:path w="4202430" h="4209415">
                <a:moveTo>
                  <a:pt x="4202154" y="4208849"/>
                </a:moveTo>
                <a:lnTo>
                  <a:pt x="0" y="4208849"/>
                </a:lnTo>
                <a:lnTo>
                  <a:pt x="0" y="0"/>
                </a:lnTo>
                <a:lnTo>
                  <a:pt x="4202154" y="0"/>
                </a:lnTo>
                <a:lnTo>
                  <a:pt x="4202154" y="4208849"/>
                </a:lnTo>
                <a:close/>
              </a:path>
            </a:pathLst>
          </a:custGeom>
          <a:solidFill>
            <a:srgbClr val="D6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24125" y="6094122"/>
            <a:ext cx="2552700" cy="546735"/>
          </a:xfrm>
          <a:custGeom>
            <a:avLst/>
            <a:gdLst/>
            <a:ahLst/>
            <a:cxnLst/>
            <a:rect l="l" t="t" r="r" b="b"/>
            <a:pathLst>
              <a:path w="2552700" h="546734">
                <a:moveTo>
                  <a:pt x="490837" y="333176"/>
                </a:moveTo>
                <a:lnTo>
                  <a:pt x="362389" y="333176"/>
                </a:lnTo>
                <a:lnTo>
                  <a:pt x="362389" y="533656"/>
                </a:lnTo>
                <a:lnTo>
                  <a:pt x="490837" y="533656"/>
                </a:lnTo>
                <a:lnTo>
                  <a:pt x="490837" y="333176"/>
                </a:lnTo>
                <a:close/>
              </a:path>
              <a:path w="2552700" h="546734">
                <a:moveTo>
                  <a:pt x="128375" y="0"/>
                </a:moveTo>
                <a:lnTo>
                  <a:pt x="0" y="0"/>
                </a:lnTo>
                <a:lnTo>
                  <a:pt x="117" y="182899"/>
                </a:lnTo>
                <a:lnTo>
                  <a:pt x="5255" y="226831"/>
                </a:lnTo>
                <a:lnTo>
                  <a:pt x="20161" y="264537"/>
                </a:lnTo>
                <a:lnTo>
                  <a:pt x="43426" y="295114"/>
                </a:lnTo>
                <a:lnTo>
                  <a:pt x="73760" y="318662"/>
                </a:lnTo>
                <a:lnTo>
                  <a:pt x="115313" y="336957"/>
                </a:lnTo>
                <a:lnTo>
                  <a:pt x="163876" y="347960"/>
                </a:lnTo>
                <a:lnTo>
                  <a:pt x="216158" y="352377"/>
                </a:lnTo>
                <a:lnTo>
                  <a:pt x="268866" y="350914"/>
                </a:lnTo>
                <a:lnTo>
                  <a:pt x="318707" y="344279"/>
                </a:lnTo>
                <a:lnTo>
                  <a:pt x="362389" y="333176"/>
                </a:lnTo>
                <a:lnTo>
                  <a:pt x="490837" y="333176"/>
                </a:lnTo>
                <a:lnTo>
                  <a:pt x="490837" y="244472"/>
                </a:lnTo>
                <a:lnTo>
                  <a:pt x="224654" y="244472"/>
                </a:lnTo>
                <a:lnTo>
                  <a:pt x="178591" y="238279"/>
                </a:lnTo>
                <a:lnTo>
                  <a:pt x="138663" y="210861"/>
                </a:lnTo>
                <a:lnTo>
                  <a:pt x="128375" y="165514"/>
                </a:lnTo>
                <a:lnTo>
                  <a:pt x="128375" y="0"/>
                </a:lnTo>
                <a:close/>
              </a:path>
              <a:path w="2552700" h="546734">
                <a:moveTo>
                  <a:pt x="490837" y="0"/>
                </a:moveTo>
                <a:lnTo>
                  <a:pt x="362389" y="0"/>
                </a:lnTo>
                <a:lnTo>
                  <a:pt x="362389" y="225464"/>
                </a:lnTo>
                <a:lnTo>
                  <a:pt x="325068" y="235451"/>
                </a:lnTo>
                <a:lnTo>
                  <a:pt x="276318" y="242659"/>
                </a:lnTo>
                <a:lnTo>
                  <a:pt x="224654" y="244472"/>
                </a:lnTo>
                <a:lnTo>
                  <a:pt x="490837" y="244472"/>
                </a:lnTo>
                <a:lnTo>
                  <a:pt x="490837" y="0"/>
                </a:lnTo>
                <a:close/>
              </a:path>
              <a:path w="2552700" h="546734">
                <a:moveTo>
                  <a:pt x="785577" y="83477"/>
                </a:moveTo>
                <a:lnTo>
                  <a:pt x="734093" y="87704"/>
                </a:lnTo>
                <a:lnTo>
                  <a:pt x="687603" y="100041"/>
                </a:lnTo>
                <a:lnTo>
                  <a:pt x="646682" y="119969"/>
                </a:lnTo>
                <a:lnTo>
                  <a:pt x="611909" y="146969"/>
                </a:lnTo>
                <a:lnTo>
                  <a:pt x="583858" y="180525"/>
                </a:lnTo>
                <a:lnTo>
                  <a:pt x="563108" y="220117"/>
                </a:lnTo>
                <a:lnTo>
                  <a:pt x="550235" y="265227"/>
                </a:lnTo>
                <a:lnTo>
                  <a:pt x="545816" y="315338"/>
                </a:lnTo>
                <a:lnTo>
                  <a:pt x="549202" y="357646"/>
                </a:lnTo>
                <a:lnTo>
                  <a:pt x="559261" y="397156"/>
                </a:lnTo>
                <a:lnTo>
                  <a:pt x="575844" y="433285"/>
                </a:lnTo>
                <a:lnTo>
                  <a:pt x="598806" y="465452"/>
                </a:lnTo>
                <a:lnTo>
                  <a:pt x="627997" y="493076"/>
                </a:lnTo>
                <a:lnTo>
                  <a:pt x="663271" y="515574"/>
                </a:lnTo>
                <a:lnTo>
                  <a:pt x="704479" y="532364"/>
                </a:lnTo>
                <a:lnTo>
                  <a:pt x="751474" y="542865"/>
                </a:lnTo>
                <a:lnTo>
                  <a:pt x="804109" y="546494"/>
                </a:lnTo>
                <a:lnTo>
                  <a:pt x="853973" y="544034"/>
                </a:lnTo>
                <a:lnTo>
                  <a:pt x="900156" y="536961"/>
                </a:lnTo>
                <a:lnTo>
                  <a:pt x="941655" y="525739"/>
                </a:lnTo>
                <a:lnTo>
                  <a:pt x="977468" y="510829"/>
                </a:lnTo>
                <a:lnTo>
                  <a:pt x="977468" y="446631"/>
                </a:lnTo>
                <a:lnTo>
                  <a:pt x="803414" y="446631"/>
                </a:lnTo>
                <a:lnTo>
                  <a:pt x="751941" y="439471"/>
                </a:lnTo>
                <a:lnTo>
                  <a:pt x="711181" y="419332"/>
                </a:lnTo>
                <a:lnTo>
                  <a:pt x="683002" y="388224"/>
                </a:lnTo>
                <a:lnTo>
                  <a:pt x="669276" y="348156"/>
                </a:lnTo>
                <a:lnTo>
                  <a:pt x="1017427" y="348156"/>
                </a:lnTo>
                <a:lnTo>
                  <a:pt x="1015142" y="297732"/>
                </a:lnTo>
                <a:lnTo>
                  <a:pt x="1010041" y="264683"/>
                </a:lnTo>
                <a:lnTo>
                  <a:pt x="672111" y="264683"/>
                </a:lnTo>
                <a:lnTo>
                  <a:pt x="689243" y="225133"/>
                </a:lnTo>
                <a:lnTo>
                  <a:pt x="715943" y="198679"/>
                </a:lnTo>
                <a:lnTo>
                  <a:pt x="750993" y="184162"/>
                </a:lnTo>
                <a:lnTo>
                  <a:pt x="793177" y="180425"/>
                </a:lnTo>
                <a:lnTo>
                  <a:pt x="980998" y="180425"/>
                </a:lnTo>
                <a:lnTo>
                  <a:pt x="977401" y="173178"/>
                </a:lnTo>
                <a:lnTo>
                  <a:pt x="953083" y="142167"/>
                </a:lnTo>
                <a:lnTo>
                  <a:pt x="922174" y="117211"/>
                </a:lnTo>
                <a:lnTo>
                  <a:pt x="884242" y="98790"/>
                </a:lnTo>
                <a:lnTo>
                  <a:pt x="838854" y="87385"/>
                </a:lnTo>
                <a:lnTo>
                  <a:pt x="785577" y="83477"/>
                </a:lnTo>
                <a:close/>
              </a:path>
              <a:path w="2552700" h="546734">
                <a:moveTo>
                  <a:pt x="977468" y="407365"/>
                </a:moveTo>
                <a:lnTo>
                  <a:pt x="934724" y="426437"/>
                </a:lnTo>
                <a:lnTo>
                  <a:pt x="891244" y="438497"/>
                </a:lnTo>
                <a:lnTo>
                  <a:pt x="847363" y="444808"/>
                </a:lnTo>
                <a:lnTo>
                  <a:pt x="803414" y="446631"/>
                </a:lnTo>
                <a:lnTo>
                  <a:pt x="977468" y="446631"/>
                </a:lnTo>
                <a:lnTo>
                  <a:pt x="977468" y="407365"/>
                </a:lnTo>
                <a:close/>
              </a:path>
              <a:path w="2552700" h="546734">
                <a:moveTo>
                  <a:pt x="980998" y="180425"/>
                </a:moveTo>
                <a:lnTo>
                  <a:pt x="793177" y="180425"/>
                </a:lnTo>
                <a:lnTo>
                  <a:pt x="833130" y="185932"/>
                </a:lnTo>
                <a:lnTo>
                  <a:pt x="863348" y="200878"/>
                </a:lnTo>
                <a:lnTo>
                  <a:pt x="884929" y="226662"/>
                </a:lnTo>
                <a:lnTo>
                  <a:pt x="898973" y="264683"/>
                </a:lnTo>
                <a:lnTo>
                  <a:pt x="1010041" y="264683"/>
                </a:lnTo>
                <a:lnTo>
                  <a:pt x="1007998" y="251441"/>
                </a:lnTo>
                <a:lnTo>
                  <a:pt x="995562" y="209763"/>
                </a:lnTo>
                <a:lnTo>
                  <a:pt x="980998" y="180425"/>
                </a:lnTo>
                <a:close/>
              </a:path>
              <a:path w="2552700" h="546734">
                <a:moveTo>
                  <a:pt x="1522244" y="96314"/>
                </a:moveTo>
                <a:lnTo>
                  <a:pt x="1111539" y="96314"/>
                </a:lnTo>
                <a:lnTo>
                  <a:pt x="1111539" y="203033"/>
                </a:lnTo>
                <a:lnTo>
                  <a:pt x="1109072" y="265815"/>
                </a:lnTo>
                <a:lnTo>
                  <a:pt x="1102209" y="325153"/>
                </a:lnTo>
                <a:lnTo>
                  <a:pt x="1091761" y="380004"/>
                </a:lnTo>
                <a:lnTo>
                  <a:pt x="1078535" y="429323"/>
                </a:lnTo>
                <a:lnTo>
                  <a:pt x="1063341" y="472067"/>
                </a:lnTo>
                <a:lnTo>
                  <a:pt x="1046989" y="507192"/>
                </a:lnTo>
                <a:lnTo>
                  <a:pt x="1030287" y="533656"/>
                </a:lnTo>
                <a:lnTo>
                  <a:pt x="1168962" y="533656"/>
                </a:lnTo>
                <a:lnTo>
                  <a:pt x="1190302" y="495885"/>
                </a:lnTo>
                <a:lnTo>
                  <a:pt x="1206848" y="448944"/>
                </a:lnTo>
                <a:lnTo>
                  <a:pt x="1218994" y="397717"/>
                </a:lnTo>
                <a:lnTo>
                  <a:pt x="1227133" y="347083"/>
                </a:lnTo>
                <a:lnTo>
                  <a:pt x="1231659" y="301924"/>
                </a:lnTo>
                <a:lnTo>
                  <a:pt x="1234059" y="254391"/>
                </a:lnTo>
                <a:lnTo>
                  <a:pt x="1234993" y="200891"/>
                </a:lnTo>
                <a:lnTo>
                  <a:pt x="1522244" y="200484"/>
                </a:lnTo>
                <a:lnTo>
                  <a:pt x="1522244" y="96314"/>
                </a:lnTo>
                <a:close/>
              </a:path>
              <a:path w="2552700" h="546734">
                <a:moveTo>
                  <a:pt x="1522244" y="200484"/>
                </a:moveTo>
                <a:lnTo>
                  <a:pt x="1398847" y="200484"/>
                </a:lnTo>
                <a:lnTo>
                  <a:pt x="1398847" y="533656"/>
                </a:lnTo>
                <a:lnTo>
                  <a:pt x="1522244" y="533656"/>
                </a:lnTo>
                <a:lnTo>
                  <a:pt x="1522244" y="200484"/>
                </a:lnTo>
                <a:close/>
              </a:path>
              <a:path w="2552700" h="546734">
                <a:moveTo>
                  <a:pt x="1968050" y="0"/>
                </a:moveTo>
                <a:lnTo>
                  <a:pt x="1603388" y="0"/>
                </a:lnTo>
                <a:lnTo>
                  <a:pt x="1603388" y="533656"/>
                </a:lnTo>
                <a:lnTo>
                  <a:pt x="1731832" y="533656"/>
                </a:lnTo>
                <a:lnTo>
                  <a:pt x="1731832" y="110549"/>
                </a:lnTo>
                <a:lnTo>
                  <a:pt x="1968050" y="110549"/>
                </a:lnTo>
                <a:lnTo>
                  <a:pt x="1968050" y="0"/>
                </a:lnTo>
                <a:close/>
              </a:path>
              <a:path w="2552700" h="546734">
                <a:moveTo>
                  <a:pt x="2119593" y="0"/>
                </a:moveTo>
                <a:lnTo>
                  <a:pt x="1982605" y="0"/>
                </a:lnTo>
                <a:lnTo>
                  <a:pt x="2209606" y="412056"/>
                </a:lnTo>
                <a:lnTo>
                  <a:pt x="2146668" y="533656"/>
                </a:lnTo>
                <a:lnTo>
                  <a:pt x="2275808" y="533656"/>
                </a:lnTo>
                <a:lnTo>
                  <a:pt x="2401654" y="291053"/>
                </a:lnTo>
                <a:lnTo>
                  <a:pt x="2273655" y="291053"/>
                </a:lnTo>
                <a:lnTo>
                  <a:pt x="2119593" y="0"/>
                </a:lnTo>
                <a:close/>
              </a:path>
              <a:path w="2552700" h="546734">
                <a:moveTo>
                  <a:pt x="2552633" y="0"/>
                </a:moveTo>
                <a:lnTo>
                  <a:pt x="2423490" y="0"/>
                </a:lnTo>
                <a:lnTo>
                  <a:pt x="2273655" y="291053"/>
                </a:lnTo>
                <a:lnTo>
                  <a:pt x="2401654" y="291053"/>
                </a:lnTo>
                <a:lnTo>
                  <a:pt x="25526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2169" y="2870470"/>
            <a:ext cx="143388" cy="18579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0587" y="2870200"/>
            <a:ext cx="319841" cy="18668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7919" y="2870470"/>
            <a:ext cx="148845" cy="18579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1805" y="2870470"/>
            <a:ext cx="147026" cy="18579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4497" y="2870470"/>
            <a:ext cx="156921" cy="185799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1346454" y="2870199"/>
            <a:ext cx="155575" cy="186690"/>
          </a:xfrm>
          <a:custGeom>
            <a:avLst/>
            <a:gdLst/>
            <a:ahLst/>
            <a:cxnLst/>
            <a:rect l="l" t="t" r="r" b="b"/>
            <a:pathLst>
              <a:path w="155575" h="186689">
                <a:moveTo>
                  <a:pt x="155346" y="0"/>
                </a:moveTo>
                <a:lnTo>
                  <a:pt x="124129" y="0"/>
                </a:lnTo>
                <a:lnTo>
                  <a:pt x="124129" y="76200"/>
                </a:lnTo>
                <a:lnTo>
                  <a:pt x="31216" y="76200"/>
                </a:lnTo>
                <a:lnTo>
                  <a:pt x="31216" y="0"/>
                </a:lnTo>
                <a:lnTo>
                  <a:pt x="0" y="0"/>
                </a:lnTo>
                <a:lnTo>
                  <a:pt x="0" y="76200"/>
                </a:lnTo>
                <a:lnTo>
                  <a:pt x="0" y="105410"/>
                </a:lnTo>
                <a:lnTo>
                  <a:pt x="0" y="186690"/>
                </a:lnTo>
                <a:lnTo>
                  <a:pt x="31216" y="186690"/>
                </a:lnTo>
                <a:lnTo>
                  <a:pt x="31216" y="105410"/>
                </a:lnTo>
                <a:lnTo>
                  <a:pt x="124129" y="105410"/>
                </a:lnTo>
                <a:lnTo>
                  <a:pt x="124129" y="186690"/>
                </a:lnTo>
                <a:lnTo>
                  <a:pt x="155346" y="186690"/>
                </a:lnTo>
                <a:lnTo>
                  <a:pt x="155346" y="105410"/>
                </a:lnTo>
                <a:lnTo>
                  <a:pt x="155346" y="76200"/>
                </a:lnTo>
                <a:lnTo>
                  <a:pt x="1553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37743" y="2867087"/>
            <a:ext cx="163159" cy="192567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36312" y="2870470"/>
            <a:ext cx="151718" cy="18579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18230" y="2870470"/>
            <a:ext cx="156921" cy="1857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120179" y="2821024"/>
            <a:ext cx="156921" cy="235245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230492" y="3214369"/>
            <a:ext cx="130810" cy="186690"/>
          </a:xfrm>
          <a:custGeom>
            <a:avLst/>
            <a:gdLst/>
            <a:ahLst/>
            <a:cxnLst/>
            <a:rect l="l" t="t" r="r" b="b"/>
            <a:pathLst>
              <a:path w="130810" h="186689">
                <a:moveTo>
                  <a:pt x="130632" y="0"/>
                </a:moveTo>
                <a:lnTo>
                  <a:pt x="0" y="0"/>
                </a:lnTo>
                <a:lnTo>
                  <a:pt x="0" y="29210"/>
                </a:lnTo>
                <a:lnTo>
                  <a:pt x="0" y="186690"/>
                </a:lnTo>
                <a:lnTo>
                  <a:pt x="31229" y="186690"/>
                </a:lnTo>
                <a:lnTo>
                  <a:pt x="31229" y="29210"/>
                </a:lnTo>
                <a:lnTo>
                  <a:pt x="130632" y="29210"/>
                </a:lnTo>
                <a:lnTo>
                  <a:pt x="1306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85606" y="3211513"/>
            <a:ext cx="177218" cy="192573"/>
          </a:xfrm>
          <a:prstGeom prst="rect">
            <a:avLst/>
          </a:prstGeom>
        </p:spPr>
      </p:pic>
      <p:sp>
        <p:nvSpPr>
          <p:cNvPr id="31" name="bg object 31"/>
          <p:cNvSpPr/>
          <p:nvPr/>
        </p:nvSpPr>
        <p:spPr>
          <a:xfrm>
            <a:off x="589889" y="3211525"/>
            <a:ext cx="729615" cy="234950"/>
          </a:xfrm>
          <a:custGeom>
            <a:avLst/>
            <a:gdLst/>
            <a:ahLst/>
            <a:cxnLst/>
            <a:rect l="l" t="t" r="r" b="b"/>
            <a:pathLst>
              <a:path w="729615" h="234950">
                <a:moveTo>
                  <a:pt x="163169" y="132969"/>
                </a:moveTo>
                <a:lnTo>
                  <a:pt x="130390" y="132969"/>
                </a:lnTo>
                <a:lnTo>
                  <a:pt x="124815" y="146189"/>
                </a:lnTo>
                <a:lnTo>
                  <a:pt x="115646" y="156006"/>
                </a:lnTo>
                <a:lnTo>
                  <a:pt x="103124" y="162102"/>
                </a:lnTo>
                <a:lnTo>
                  <a:pt x="87452" y="164198"/>
                </a:lnTo>
                <a:lnTo>
                  <a:pt x="62611" y="158750"/>
                </a:lnTo>
                <a:lnTo>
                  <a:pt x="45262" y="144005"/>
                </a:lnTo>
                <a:lnTo>
                  <a:pt x="35077" y="122377"/>
                </a:lnTo>
                <a:lnTo>
                  <a:pt x="31762" y="96278"/>
                </a:lnTo>
                <a:lnTo>
                  <a:pt x="35115" y="70180"/>
                </a:lnTo>
                <a:lnTo>
                  <a:pt x="45389" y="48564"/>
                </a:lnTo>
                <a:lnTo>
                  <a:pt x="62826" y="33807"/>
                </a:lnTo>
                <a:lnTo>
                  <a:pt x="87706" y="28359"/>
                </a:lnTo>
                <a:lnTo>
                  <a:pt x="102425" y="30022"/>
                </a:lnTo>
                <a:lnTo>
                  <a:pt x="113957" y="35001"/>
                </a:lnTo>
                <a:lnTo>
                  <a:pt x="122504" y="43294"/>
                </a:lnTo>
                <a:lnTo>
                  <a:pt x="128295" y="54902"/>
                </a:lnTo>
                <a:lnTo>
                  <a:pt x="161086" y="54902"/>
                </a:lnTo>
                <a:lnTo>
                  <a:pt x="152336" y="32385"/>
                </a:lnTo>
                <a:lnTo>
                  <a:pt x="136690" y="15049"/>
                </a:lnTo>
                <a:lnTo>
                  <a:pt x="114909" y="3924"/>
                </a:lnTo>
                <a:lnTo>
                  <a:pt x="87706" y="0"/>
                </a:lnTo>
                <a:lnTo>
                  <a:pt x="50393" y="7175"/>
                </a:lnTo>
                <a:lnTo>
                  <a:pt x="22872" y="27152"/>
                </a:lnTo>
                <a:lnTo>
                  <a:pt x="5842" y="57632"/>
                </a:lnTo>
                <a:lnTo>
                  <a:pt x="0" y="96278"/>
                </a:lnTo>
                <a:lnTo>
                  <a:pt x="5803" y="134924"/>
                </a:lnTo>
                <a:lnTo>
                  <a:pt x="22745" y="165404"/>
                </a:lnTo>
                <a:lnTo>
                  <a:pt x="50177" y="185394"/>
                </a:lnTo>
                <a:lnTo>
                  <a:pt x="87452" y="192570"/>
                </a:lnTo>
                <a:lnTo>
                  <a:pt x="116179" y="188201"/>
                </a:lnTo>
                <a:lnTo>
                  <a:pt x="138772" y="175945"/>
                </a:lnTo>
                <a:lnTo>
                  <a:pt x="154635" y="157111"/>
                </a:lnTo>
                <a:lnTo>
                  <a:pt x="163169" y="132969"/>
                </a:lnTo>
                <a:close/>
              </a:path>
              <a:path w="729615" h="234950">
                <a:moveTo>
                  <a:pt x="342747" y="3378"/>
                </a:moveTo>
                <a:lnTo>
                  <a:pt x="310743" y="3378"/>
                </a:lnTo>
                <a:lnTo>
                  <a:pt x="267804" y="93421"/>
                </a:lnTo>
                <a:lnTo>
                  <a:pt x="260515" y="93421"/>
                </a:lnTo>
                <a:lnTo>
                  <a:pt x="213156" y="3378"/>
                </a:lnTo>
                <a:lnTo>
                  <a:pt x="179844" y="3378"/>
                </a:lnTo>
                <a:lnTo>
                  <a:pt x="248539" y="133489"/>
                </a:lnTo>
                <a:lnTo>
                  <a:pt x="222008" y="189179"/>
                </a:lnTo>
                <a:lnTo>
                  <a:pt x="253746" y="189179"/>
                </a:lnTo>
                <a:lnTo>
                  <a:pt x="342747" y="3378"/>
                </a:lnTo>
                <a:close/>
              </a:path>
              <a:path w="729615" h="234950">
                <a:moveTo>
                  <a:pt x="544182" y="160807"/>
                </a:moveTo>
                <a:lnTo>
                  <a:pt x="517639" y="160807"/>
                </a:lnTo>
                <a:lnTo>
                  <a:pt x="517639" y="31737"/>
                </a:lnTo>
                <a:lnTo>
                  <a:pt x="517639" y="3378"/>
                </a:lnTo>
                <a:lnTo>
                  <a:pt x="486930" y="3378"/>
                </a:lnTo>
                <a:lnTo>
                  <a:pt x="486930" y="31737"/>
                </a:lnTo>
                <a:lnTo>
                  <a:pt x="486930" y="160807"/>
                </a:lnTo>
                <a:lnTo>
                  <a:pt x="403402" y="160807"/>
                </a:lnTo>
                <a:lnTo>
                  <a:pt x="410984" y="141478"/>
                </a:lnTo>
                <a:lnTo>
                  <a:pt x="417283" y="116573"/>
                </a:lnTo>
                <a:lnTo>
                  <a:pt x="421576" y="86017"/>
                </a:lnTo>
                <a:lnTo>
                  <a:pt x="423164" y="49695"/>
                </a:lnTo>
                <a:lnTo>
                  <a:pt x="423164" y="31737"/>
                </a:lnTo>
                <a:lnTo>
                  <a:pt x="486930" y="31737"/>
                </a:lnTo>
                <a:lnTo>
                  <a:pt x="486930" y="3378"/>
                </a:lnTo>
                <a:lnTo>
                  <a:pt x="394030" y="3378"/>
                </a:lnTo>
                <a:lnTo>
                  <a:pt x="394030" y="46837"/>
                </a:lnTo>
                <a:lnTo>
                  <a:pt x="392061" y="84886"/>
                </a:lnTo>
                <a:lnTo>
                  <a:pt x="386905" y="116027"/>
                </a:lnTo>
                <a:lnTo>
                  <a:pt x="379641" y="141071"/>
                </a:lnTo>
                <a:lnTo>
                  <a:pt x="371386" y="160807"/>
                </a:lnTo>
                <a:lnTo>
                  <a:pt x="352132" y="160807"/>
                </a:lnTo>
                <a:lnTo>
                  <a:pt x="352132" y="234721"/>
                </a:lnTo>
                <a:lnTo>
                  <a:pt x="382574" y="234721"/>
                </a:lnTo>
                <a:lnTo>
                  <a:pt x="382574" y="189179"/>
                </a:lnTo>
                <a:lnTo>
                  <a:pt x="513740" y="189179"/>
                </a:lnTo>
                <a:lnTo>
                  <a:pt x="513740" y="234721"/>
                </a:lnTo>
                <a:lnTo>
                  <a:pt x="544182" y="234721"/>
                </a:lnTo>
                <a:lnTo>
                  <a:pt x="544182" y="189179"/>
                </a:lnTo>
                <a:lnTo>
                  <a:pt x="544182" y="160807"/>
                </a:lnTo>
                <a:close/>
              </a:path>
              <a:path w="729615" h="234950">
                <a:moveTo>
                  <a:pt x="729475" y="189179"/>
                </a:moveTo>
                <a:lnTo>
                  <a:pt x="711695" y="135826"/>
                </a:lnTo>
                <a:lnTo>
                  <a:pt x="702411" y="107988"/>
                </a:lnTo>
                <a:lnTo>
                  <a:pt x="677684" y="33820"/>
                </a:lnTo>
                <a:lnTo>
                  <a:pt x="671195" y="14351"/>
                </a:lnTo>
                <a:lnTo>
                  <a:pt x="671195" y="107988"/>
                </a:lnTo>
                <a:lnTo>
                  <a:pt x="612902" y="107988"/>
                </a:lnTo>
                <a:lnTo>
                  <a:pt x="636320" y="33820"/>
                </a:lnTo>
                <a:lnTo>
                  <a:pt x="647509" y="33820"/>
                </a:lnTo>
                <a:lnTo>
                  <a:pt x="671195" y="107988"/>
                </a:lnTo>
                <a:lnTo>
                  <a:pt x="671195" y="14351"/>
                </a:lnTo>
                <a:lnTo>
                  <a:pt x="667537" y="3378"/>
                </a:lnTo>
                <a:lnTo>
                  <a:pt x="617575" y="3378"/>
                </a:lnTo>
                <a:lnTo>
                  <a:pt x="555917" y="189179"/>
                </a:lnTo>
                <a:lnTo>
                  <a:pt x="587133" y="189179"/>
                </a:lnTo>
                <a:lnTo>
                  <a:pt x="604050" y="135826"/>
                </a:lnTo>
                <a:lnTo>
                  <a:pt x="680300" y="135826"/>
                </a:lnTo>
                <a:lnTo>
                  <a:pt x="697471" y="189179"/>
                </a:lnTo>
                <a:lnTo>
                  <a:pt x="729475" y="1891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bg object 3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46975" y="3214896"/>
            <a:ext cx="146768" cy="185807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20301" y="3211513"/>
            <a:ext cx="330516" cy="192573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877893" y="3214896"/>
            <a:ext cx="149893" cy="185807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2063445" y="3214369"/>
            <a:ext cx="527685" cy="186690"/>
          </a:xfrm>
          <a:custGeom>
            <a:avLst/>
            <a:gdLst/>
            <a:ahLst/>
            <a:cxnLst/>
            <a:rect l="l" t="t" r="r" b="b"/>
            <a:pathLst>
              <a:path w="527685" h="186689">
                <a:moveTo>
                  <a:pt x="136880" y="157480"/>
                </a:moveTo>
                <a:lnTo>
                  <a:pt x="31229" y="157480"/>
                </a:lnTo>
                <a:lnTo>
                  <a:pt x="31229" y="104140"/>
                </a:lnTo>
                <a:lnTo>
                  <a:pt x="112153" y="104140"/>
                </a:lnTo>
                <a:lnTo>
                  <a:pt x="112153" y="76200"/>
                </a:lnTo>
                <a:lnTo>
                  <a:pt x="31229" y="76200"/>
                </a:lnTo>
                <a:lnTo>
                  <a:pt x="31229" y="29210"/>
                </a:lnTo>
                <a:lnTo>
                  <a:pt x="133502" y="29210"/>
                </a:lnTo>
                <a:lnTo>
                  <a:pt x="133502" y="0"/>
                </a:lnTo>
                <a:lnTo>
                  <a:pt x="0" y="0"/>
                </a:lnTo>
                <a:lnTo>
                  <a:pt x="0" y="29210"/>
                </a:lnTo>
                <a:lnTo>
                  <a:pt x="0" y="76200"/>
                </a:lnTo>
                <a:lnTo>
                  <a:pt x="0" y="104140"/>
                </a:lnTo>
                <a:lnTo>
                  <a:pt x="0" y="157480"/>
                </a:lnTo>
                <a:lnTo>
                  <a:pt x="0" y="186690"/>
                </a:lnTo>
                <a:lnTo>
                  <a:pt x="136880" y="186690"/>
                </a:lnTo>
                <a:lnTo>
                  <a:pt x="136880" y="157480"/>
                </a:lnTo>
                <a:close/>
              </a:path>
              <a:path w="527685" h="186689">
                <a:moveTo>
                  <a:pt x="326872" y="0"/>
                </a:moveTo>
                <a:lnTo>
                  <a:pt x="295630" y="0"/>
                </a:lnTo>
                <a:lnTo>
                  <a:pt x="295630" y="76200"/>
                </a:lnTo>
                <a:lnTo>
                  <a:pt x="202730" y="76200"/>
                </a:lnTo>
                <a:lnTo>
                  <a:pt x="202730" y="0"/>
                </a:lnTo>
                <a:lnTo>
                  <a:pt x="171500" y="0"/>
                </a:lnTo>
                <a:lnTo>
                  <a:pt x="171500" y="76200"/>
                </a:lnTo>
                <a:lnTo>
                  <a:pt x="171500" y="105410"/>
                </a:lnTo>
                <a:lnTo>
                  <a:pt x="171500" y="186690"/>
                </a:lnTo>
                <a:lnTo>
                  <a:pt x="202730" y="186690"/>
                </a:lnTo>
                <a:lnTo>
                  <a:pt x="202730" y="105410"/>
                </a:lnTo>
                <a:lnTo>
                  <a:pt x="295630" y="105410"/>
                </a:lnTo>
                <a:lnTo>
                  <a:pt x="295630" y="186690"/>
                </a:lnTo>
                <a:lnTo>
                  <a:pt x="326872" y="186690"/>
                </a:lnTo>
                <a:lnTo>
                  <a:pt x="326872" y="105410"/>
                </a:lnTo>
                <a:lnTo>
                  <a:pt x="326872" y="76200"/>
                </a:lnTo>
                <a:lnTo>
                  <a:pt x="326872" y="0"/>
                </a:lnTo>
                <a:close/>
              </a:path>
              <a:path w="527685" h="186689">
                <a:moveTo>
                  <a:pt x="527265" y="0"/>
                </a:moveTo>
                <a:lnTo>
                  <a:pt x="496023" y="0"/>
                </a:lnTo>
                <a:lnTo>
                  <a:pt x="496023" y="76200"/>
                </a:lnTo>
                <a:lnTo>
                  <a:pt x="403123" y="76200"/>
                </a:lnTo>
                <a:lnTo>
                  <a:pt x="403123" y="0"/>
                </a:lnTo>
                <a:lnTo>
                  <a:pt x="371894" y="0"/>
                </a:lnTo>
                <a:lnTo>
                  <a:pt x="371894" y="76200"/>
                </a:lnTo>
                <a:lnTo>
                  <a:pt x="371894" y="105410"/>
                </a:lnTo>
                <a:lnTo>
                  <a:pt x="371894" y="186690"/>
                </a:lnTo>
                <a:lnTo>
                  <a:pt x="403123" y="186690"/>
                </a:lnTo>
                <a:lnTo>
                  <a:pt x="403123" y="105410"/>
                </a:lnTo>
                <a:lnTo>
                  <a:pt x="496023" y="105410"/>
                </a:lnTo>
                <a:lnTo>
                  <a:pt x="496023" y="186690"/>
                </a:lnTo>
                <a:lnTo>
                  <a:pt x="527265" y="186690"/>
                </a:lnTo>
                <a:lnTo>
                  <a:pt x="527265" y="105410"/>
                </a:lnTo>
                <a:lnTo>
                  <a:pt x="527265" y="76200"/>
                </a:lnTo>
                <a:lnTo>
                  <a:pt x="52726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bg object 3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635740" y="3214896"/>
            <a:ext cx="196484" cy="185807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877257" y="3165450"/>
            <a:ext cx="156927" cy="235253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11752" y="3559331"/>
            <a:ext cx="162914" cy="185799"/>
          </a:xfrm>
          <a:prstGeom prst="rect">
            <a:avLst/>
          </a:prstGeom>
        </p:spPr>
      </p:pic>
      <p:sp>
        <p:nvSpPr>
          <p:cNvPr id="39" name="bg object 39"/>
          <p:cNvSpPr/>
          <p:nvPr/>
        </p:nvSpPr>
        <p:spPr>
          <a:xfrm>
            <a:off x="402780" y="3559809"/>
            <a:ext cx="155575" cy="185420"/>
          </a:xfrm>
          <a:custGeom>
            <a:avLst/>
            <a:gdLst/>
            <a:ahLst/>
            <a:cxnLst/>
            <a:rect l="l" t="t" r="r" b="b"/>
            <a:pathLst>
              <a:path w="155575" h="185420">
                <a:moveTo>
                  <a:pt x="155359" y="0"/>
                </a:moveTo>
                <a:lnTo>
                  <a:pt x="124129" y="0"/>
                </a:lnTo>
                <a:lnTo>
                  <a:pt x="124129" y="74930"/>
                </a:lnTo>
                <a:lnTo>
                  <a:pt x="31216" y="74930"/>
                </a:lnTo>
                <a:lnTo>
                  <a:pt x="31216" y="0"/>
                </a:lnTo>
                <a:lnTo>
                  <a:pt x="0" y="0"/>
                </a:lnTo>
                <a:lnTo>
                  <a:pt x="0" y="74930"/>
                </a:lnTo>
                <a:lnTo>
                  <a:pt x="0" y="104140"/>
                </a:lnTo>
                <a:lnTo>
                  <a:pt x="0" y="185420"/>
                </a:lnTo>
                <a:lnTo>
                  <a:pt x="31216" y="185420"/>
                </a:lnTo>
                <a:lnTo>
                  <a:pt x="31216" y="104140"/>
                </a:lnTo>
                <a:lnTo>
                  <a:pt x="124129" y="104140"/>
                </a:lnTo>
                <a:lnTo>
                  <a:pt x="124129" y="185420"/>
                </a:lnTo>
                <a:lnTo>
                  <a:pt x="155359" y="185420"/>
                </a:lnTo>
                <a:lnTo>
                  <a:pt x="155359" y="104140"/>
                </a:lnTo>
                <a:lnTo>
                  <a:pt x="155359" y="74930"/>
                </a:lnTo>
                <a:lnTo>
                  <a:pt x="1553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bg object 4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03172" y="3559331"/>
            <a:ext cx="156921" cy="185799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05121" y="3559331"/>
            <a:ext cx="149896" cy="185799"/>
          </a:xfrm>
          <a:prstGeom prst="rect">
            <a:avLst/>
          </a:prstGeom>
        </p:spPr>
      </p:pic>
      <p:sp>
        <p:nvSpPr>
          <p:cNvPr id="42" name="bg object 42"/>
          <p:cNvSpPr/>
          <p:nvPr/>
        </p:nvSpPr>
        <p:spPr>
          <a:xfrm>
            <a:off x="990676" y="3559809"/>
            <a:ext cx="137160" cy="185420"/>
          </a:xfrm>
          <a:custGeom>
            <a:avLst/>
            <a:gdLst/>
            <a:ahLst/>
            <a:cxnLst/>
            <a:rect l="l" t="t" r="r" b="b"/>
            <a:pathLst>
              <a:path w="137159" h="185420">
                <a:moveTo>
                  <a:pt x="136893" y="157480"/>
                </a:moveTo>
                <a:lnTo>
                  <a:pt x="31229" y="157480"/>
                </a:lnTo>
                <a:lnTo>
                  <a:pt x="31229" y="104140"/>
                </a:lnTo>
                <a:lnTo>
                  <a:pt x="112166" y="104140"/>
                </a:lnTo>
                <a:lnTo>
                  <a:pt x="112166" y="76200"/>
                </a:lnTo>
                <a:lnTo>
                  <a:pt x="31229" y="76200"/>
                </a:lnTo>
                <a:lnTo>
                  <a:pt x="31229" y="27940"/>
                </a:lnTo>
                <a:lnTo>
                  <a:pt x="133502" y="27940"/>
                </a:lnTo>
                <a:lnTo>
                  <a:pt x="133502" y="0"/>
                </a:lnTo>
                <a:lnTo>
                  <a:pt x="0" y="0"/>
                </a:lnTo>
                <a:lnTo>
                  <a:pt x="0" y="27940"/>
                </a:lnTo>
                <a:lnTo>
                  <a:pt x="0" y="76200"/>
                </a:lnTo>
                <a:lnTo>
                  <a:pt x="0" y="104140"/>
                </a:lnTo>
                <a:lnTo>
                  <a:pt x="0" y="157480"/>
                </a:lnTo>
                <a:lnTo>
                  <a:pt x="0" y="185420"/>
                </a:lnTo>
                <a:lnTo>
                  <a:pt x="136893" y="185420"/>
                </a:lnTo>
                <a:lnTo>
                  <a:pt x="136893" y="1574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bg object 4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162198" y="3559331"/>
            <a:ext cx="146768" cy="185799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335524" y="3555946"/>
            <a:ext cx="163159" cy="192563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34092" y="3559331"/>
            <a:ext cx="156921" cy="185799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1717827" y="3559809"/>
            <a:ext cx="480695" cy="185420"/>
          </a:xfrm>
          <a:custGeom>
            <a:avLst/>
            <a:gdLst/>
            <a:ahLst/>
            <a:cxnLst/>
            <a:rect l="l" t="t" r="r" b="b"/>
            <a:pathLst>
              <a:path w="480694" h="185420">
                <a:moveTo>
                  <a:pt x="150164" y="0"/>
                </a:moveTo>
                <a:lnTo>
                  <a:pt x="0" y="0"/>
                </a:lnTo>
                <a:lnTo>
                  <a:pt x="0" y="26670"/>
                </a:lnTo>
                <a:lnTo>
                  <a:pt x="59601" y="26670"/>
                </a:lnTo>
                <a:lnTo>
                  <a:pt x="59601" y="185420"/>
                </a:lnTo>
                <a:lnTo>
                  <a:pt x="90817" y="185420"/>
                </a:lnTo>
                <a:lnTo>
                  <a:pt x="90817" y="26670"/>
                </a:lnTo>
                <a:lnTo>
                  <a:pt x="150164" y="26670"/>
                </a:lnTo>
                <a:lnTo>
                  <a:pt x="150164" y="0"/>
                </a:lnTo>
                <a:close/>
              </a:path>
              <a:path w="480694" h="185420">
                <a:moveTo>
                  <a:pt x="314109" y="157480"/>
                </a:moveTo>
                <a:lnTo>
                  <a:pt x="208457" y="157480"/>
                </a:lnTo>
                <a:lnTo>
                  <a:pt x="208457" y="104140"/>
                </a:lnTo>
                <a:lnTo>
                  <a:pt x="289394" y="104140"/>
                </a:lnTo>
                <a:lnTo>
                  <a:pt x="289394" y="76200"/>
                </a:lnTo>
                <a:lnTo>
                  <a:pt x="208457" y="76200"/>
                </a:lnTo>
                <a:lnTo>
                  <a:pt x="208457" y="27940"/>
                </a:lnTo>
                <a:lnTo>
                  <a:pt x="310730" y="27940"/>
                </a:lnTo>
                <a:lnTo>
                  <a:pt x="310730" y="0"/>
                </a:lnTo>
                <a:lnTo>
                  <a:pt x="177228" y="0"/>
                </a:lnTo>
                <a:lnTo>
                  <a:pt x="177228" y="27940"/>
                </a:lnTo>
                <a:lnTo>
                  <a:pt x="177228" y="76200"/>
                </a:lnTo>
                <a:lnTo>
                  <a:pt x="177228" y="104140"/>
                </a:lnTo>
                <a:lnTo>
                  <a:pt x="177228" y="157480"/>
                </a:lnTo>
                <a:lnTo>
                  <a:pt x="177228" y="185420"/>
                </a:lnTo>
                <a:lnTo>
                  <a:pt x="314109" y="185420"/>
                </a:lnTo>
                <a:lnTo>
                  <a:pt x="314109" y="157480"/>
                </a:lnTo>
                <a:close/>
              </a:path>
              <a:path w="480694" h="185420">
                <a:moveTo>
                  <a:pt x="480669" y="0"/>
                </a:moveTo>
                <a:lnTo>
                  <a:pt x="330517" y="0"/>
                </a:lnTo>
                <a:lnTo>
                  <a:pt x="330517" y="26670"/>
                </a:lnTo>
                <a:lnTo>
                  <a:pt x="390118" y="26670"/>
                </a:lnTo>
                <a:lnTo>
                  <a:pt x="390118" y="185420"/>
                </a:lnTo>
                <a:lnTo>
                  <a:pt x="421347" y="185420"/>
                </a:lnTo>
                <a:lnTo>
                  <a:pt x="421347" y="26670"/>
                </a:lnTo>
                <a:lnTo>
                  <a:pt x="480669" y="26670"/>
                </a:lnTo>
                <a:lnTo>
                  <a:pt x="48066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0" y="0"/>
            <a:ext cx="2642870" cy="2642870"/>
          </a:xfrm>
          <a:custGeom>
            <a:avLst/>
            <a:gdLst/>
            <a:ahLst/>
            <a:cxnLst/>
            <a:rect l="l" t="t" r="r" b="b"/>
            <a:pathLst>
              <a:path w="2642870" h="2642870">
                <a:moveTo>
                  <a:pt x="0" y="2642468"/>
                </a:moveTo>
                <a:lnTo>
                  <a:pt x="2642486" y="2642468"/>
                </a:lnTo>
                <a:lnTo>
                  <a:pt x="2642486" y="0"/>
                </a:lnTo>
                <a:lnTo>
                  <a:pt x="0" y="0"/>
                </a:lnTo>
                <a:lnTo>
                  <a:pt x="0" y="2642468"/>
                </a:lnTo>
                <a:close/>
              </a:path>
            </a:pathLst>
          </a:custGeom>
          <a:solidFill>
            <a:srgbClr val="FBA6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2642111" y="0"/>
            <a:ext cx="1560195" cy="2642870"/>
          </a:xfrm>
          <a:custGeom>
            <a:avLst/>
            <a:gdLst/>
            <a:ahLst/>
            <a:cxnLst/>
            <a:rect l="l" t="t" r="r" b="b"/>
            <a:pathLst>
              <a:path w="1560195" h="2642870">
                <a:moveTo>
                  <a:pt x="0" y="2642468"/>
                </a:moveTo>
                <a:lnTo>
                  <a:pt x="1560042" y="2642468"/>
                </a:lnTo>
                <a:lnTo>
                  <a:pt x="1560042" y="0"/>
                </a:lnTo>
                <a:lnTo>
                  <a:pt x="0" y="0"/>
                </a:lnTo>
                <a:lnTo>
                  <a:pt x="0" y="2642468"/>
                </a:lnTo>
                <a:close/>
              </a:path>
            </a:pathLst>
          </a:custGeom>
          <a:solidFill>
            <a:srgbClr val="523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644017" y="868412"/>
            <a:ext cx="1348105" cy="899160"/>
          </a:xfrm>
          <a:custGeom>
            <a:avLst/>
            <a:gdLst/>
            <a:ahLst/>
            <a:cxnLst/>
            <a:rect l="l" t="t" r="r" b="b"/>
            <a:pathLst>
              <a:path w="1348105" h="899160">
                <a:moveTo>
                  <a:pt x="365836" y="490626"/>
                </a:moveTo>
                <a:lnTo>
                  <a:pt x="365734" y="492023"/>
                </a:lnTo>
                <a:lnTo>
                  <a:pt x="365836" y="490626"/>
                </a:lnTo>
                <a:close/>
              </a:path>
              <a:path w="1348105" h="899160">
                <a:moveTo>
                  <a:pt x="478155" y="498830"/>
                </a:moveTo>
                <a:lnTo>
                  <a:pt x="478053" y="499516"/>
                </a:lnTo>
                <a:lnTo>
                  <a:pt x="478155" y="498830"/>
                </a:lnTo>
                <a:close/>
              </a:path>
              <a:path w="1348105" h="899160">
                <a:moveTo>
                  <a:pt x="730034" y="494753"/>
                </a:moveTo>
                <a:lnTo>
                  <a:pt x="725411" y="441972"/>
                </a:lnTo>
                <a:lnTo>
                  <a:pt x="716635" y="390728"/>
                </a:lnTo>
                <a:lnTo>
                  <a:pt x="704342" y="341045"/>
                </a:lnTo>
                <a:lnTo>
                  <a:pt x="689203" y="292925"/>
                </a:lnTo>
                <a:lnTo>
                  <a:pt x="671868" y="246354"/>
                </a:lnTo>
                <a:lnTo>
                  <a:pt x="652995" y="201345"/>
                </a:lnTo>
                <a:lnTo>
                  <a:pt x="633247" y="157924"/>
                </a:lnTo>
                <a:lnTo>
                  <a:pt x="613270" y="116065"/>
                </a:lnTo>
                <a:lnTo>
                  <a:pt x="593725" y="75793"/>
                </a:lnTo>
                <a:lnTo>
                  <a:pt x="575271" y="37096"/>
                </a:lnTo>
                <a:lnTo>
                  <a:pt x="558558" y="0"/>
                </a:lnTo>
                <a:lnTo>
                  <a:pt x="358876" y="0"/>
                </a:lnTo>
                <a:lnTo>
                  <a:pt x="383286" y="29514"/>
                </a:lnTo>
                <a:lnTo>
                  <a:pt x="437870" y="94437"/>
                </a:lnTo>
                <a:lnTo>
                  <a:pt x="466801" y="129768"/>
                </a:lnTo>
                <a:lnTo>
                  <a:pt x="496011" y="166979"/>
                </a:lnTo>
                <a:lnTo>
                  <a:pt x="524878" y="206019"/>
                </a:lnTo>
                <a:lnTo>
                  <a:pt x="552780" y="246875"/>
                </a:lnTo>
                <a:lnTo>
                  <a:pt x="579120" y="289483"/>
                </a:lnTo>
                <a:lnTo>
                  <a:pt x="603262" y="333844"/>
                </a:lnTo>
                <a:lnTo>
                  <a:pt x="624598" y="379895"/>
                </a:lnTo>
                <a:lnTo>
                  <a:pt x="642518" y="427621"/>
                </a:lnTo>
                <a:lnTo>
                  <a:pt x="656399" y="476973"/>
                </a:lnTo>
                <a:lnTo>
                  <a:pt x="665619" y="527926"/>
                </a:lnTo>
                <a:lnTo>
                  <a:pt x="669582" y="580440"/>
                </a:lnTo>
                <a:lnTo>
                  <a:pt x="683704" y="585673"/>
                </a:lnTo>
                <a:lnTo>
                  <a:pt x="697509" y="591515"/>
                </a:lnTo>
                <a:lnTo>
                  <a:pt x="710996" y="597941"/>
                </a:lnTo>
                <a:lnTo>
                  <a:pt x="724154" y="604926"/>
                </a:lnTo>
                <a:lnTo>
                  <a:pt x="729830" y="549071"/>
                </a:lnTo>
                <a:lnTo>
                  <a:pt x="730034" y="494753"/>
                </a:lnTo>
                <a:close/>
              </a:path>
              <a:path w="1348105" h="899160">
                <a:moveTo>
                  <a:pt x="837907" y="811733"/>
                </a:moveTo>
                <a:lnTo>
                  <a:pt x="817435" y="764578"/>
                </a:lnTo>
                <a:lnTo>
                  <a:pt x="789000" y="722185"/>
                </a:lnTo>
                <a:lnTo>
                  <a:pt x="753516" y="685469"/>
                </a:lnTo>
                <a:lnTo>
                  <a:pt x="711898" y="655307"/>
                </a:lnTo>
                <a:lnTo>
                  <a:pt x="665073" y="632599"/>
                </a:lnTo>
                <a:lnTo>
                  <a:pt x="628091" y="671156"/>
                </a:lnTo>
                <a:lnTo>
                  <a:pt x="591985" y="703973"/>
                </a:lnTo>
                <a:lnTo>
                  <a:pt x="555764" y="731088"/>
                </a:lnTo>
                <a:lnTo>
                  <a:pt x="518426" y="752525"/>
                </a:lnTo>
                <a:lnTo>
                  <a:pt x="478980" y="768299"/>
                </a:lnTo>
                <a:lnTo>
                  <a:pt x="436422" y="778471"/>
                </a:lnTo>
                <a:lnTo>
                  <a:pt x="389750" y="783031"/>
                </a:lnTo>
                <a:lnTo>
                  <a:pt x="337972" y="782027"/>
                </a:lnTo>
                <a:lnTo>
                  <a:pt x="290639" y="774141"/>
                </a:lnTo>
                <a:lnTo>
                  <a:pt x="246938" y="757885"/>
                </a:lnTo>
                <a:lnTo>
                  <a:pt x="207772" y="734225"/>
                </a:lnTo>
                <a:lnTo>
                  <a:pt x="174053" y="704164"/>
                </a:lnTo>
                <a:lnTo>
                  <a:pt x="146875" y="668896"/>
                </a:lnTo>
                <a:lnTo>
                  <a:pt x="126923" y="629272"/>
                </a:lnTo>
                <a:lnTo>
                  <a:pt x="115112" y="586257"/>
                </a:lnTo>
                <a:lnTo>
                  <a:pt x="112344" y="540804"/>
                </a:lnTo>
                <a:lnTo>
                  <a:pt x="112788" y="534670"/>
                </a:lnTo>
                <a:lnTo>
                  <a:pt x="120256" y="492175"/>
                </a:lnTo>
                <a:lnTo>
                  <a:pt x="135661" y="453212"/>
                </a:lnTo>
                <a:lnTo>
                  <a:pt x="158140" y="418541"/>
                </a:lnTo>
                <a:lnTo>
                  <a:pt x="186829" y="388886"/>
                </a:lnTo>
                <a:lnTo>
                  <a:pt x="221157" y="364756"/>
                </a:lnTo>
                <a:lnTo>
                  <a:pt x="260057" y="347167"/>
                </a:lnTo>
                <a:lnTo>
                  <a:pt x="302641" y="336842"/>
                </a:lnTo>
                <a:lnTo>
                  <a:pt x="348157" y="334543"/>
                </a:lnTo>
                <a:lnTo>
                  <a:pt x="354774" y="335000"/>
                </a:lnTo>
                <a:lnTo>
                  <a:pt x="417817" y="351726"/>
                </a:lnTo>
                <a:lnTo>
                  <a:pt x="468287" y="388937"/>
                </a:lnTo>
                <a:lnTo>
                  <a:pt x="500875" y="440639"/>
                </a:lnTo>
                <a:lnTo>
                  <a:pt x="510755" y="498462"/>
                </a:lnTo>
                <a:lnTo>
                  <a:pt x="494931" y="561759"/>
                </a:lnTo>
                <a:lnTo>
                  <a:pt x="459879" y="605866"/>
                </a:lnTo>
                <a:lnTo>
                  <a:pt x="409460" y="634568"/>
                </a:lnTo>
                <a:lnTo>
                  <a:pt x="348830" y="643242"/>
                </a:lnTo>
                <a:lnTo>
                  <a:pt x="347865" y="643153"/>
                </a:lnTo>
                <a:lnTo>
                  <a:pt x="344157" y="642899"/>
                </a:lnTo>
                <a:lnTo>
                  <a:pt x="294030" y="624471"/>
                </a:lnTo>
                <a:lnTo>
                  <a:pt x="263029" y="584365"/>
                </a:lnTo>
                <a:lnTo>
                  <a:pt x="257467" y="551345"/>
                </a:lnTo>
                <a:lnTo>
                  <a:pt x="257594" y="549554"/>
                </a:lnTo>
                <a:lnTo>
                  <a:pt x="257670" y="548525"/>
                </a:lnTo>
                <a:lnTo>
                  <a:pt x="260438" y="532688"/>
                </a:lnTo>
                <a:lnTo>
                  <a:pt x="285102" y="494309"/>
                </a:lnTo>
                <a:lnTo>
                  <a:pt x="328803" y="474764"/>
                </a:lnTo>
                <a:lnTo>
                  <a:pt x="345617" y="473925"/>
                </a:lnTo>
                <a:lnTo>
                  <a:pt x="353618" y="474484"/>
                </a:lnTo>
                <a:lnTo>
                  <a:pt x="358114" y="476796"/>
                </a:lnTo>
                <a:lnTo>
                  <a:pt x="364274" y="483412"/>
                </a:lnTo>
                <a:lnTo>
                  <a:pt x="366026" y="487451"/>
                </a:lnTo>
                <a:lnTo>
                  <a:pt x="365823" y="492023"/>
                </a:lnTo>
                <a:lnTo>
                  <a:pt x="365721" y="492175"/>
                </a:lnTo>
                <a:lnTo>
                  <a:pt x="365480" y="495503"/>
                </a:lnTo>
                <a:lnTo>
                  <a:pt x="363918" y="498462"/>
                </a:lnTo>
                <a:lnTo>
                  <a:pt x="358902" y="502742"/>
                </a:lnTo>
                <a:lnTo>
                  <a:pt x="355130" y="504063"/>
                </a:lnTo>
                <a:lnTo>
                  <a:pt x="350329" y="503859"/>
                </a:lnTo>
                <a:lnTo>
                  <a:pt x="350583" y="503859"/>
                </a:lnTo>
                <a:lnTo>
                  <a:pt x="351980" y="503885"/>
                </a:lnTo>
                <a:lnTo>
                  <a:pt x="351510" y="503859"/>
                </a:lnTo>
                <a:lnTo>
                  <a:pt x="309460" y="517067"/>
                </a:lnTo>
                <a:lnTo>
                  <a:pt x="290207" y="554647"/>
                </a:lnTo>
                <a:lnTo>
                  <a:pt x="293065" y="576262"/>
                </a:lnTo>
                <a:lnTo>
                  <a:pt x="303847" y="594487"/>
                </a:lnTo>
                <a:lnTo>
                  <a:pt x="320852" y="607453"/>
                </a:lnTo>
                <a:lnTo>
                  <a:pt x="342404" y="613257"/>
                </a:lnTo>
                <a:lnTo>
                  <a:pt x="343331" y="613321"/>
                </a:lnTo>
                <a:lnTo>
                  <a:pt x="342734" y="613232"/>
                </a:lnTo>
                <a:lnTo>
                  <a:pt x="346024" y="613371"/>
                </a:lnTo>
                <a:lnTo>
                  <a:pt x="348716" y="613232"/>
                </a:lnTo>
                <a:lnTo>
                  <a:pt x="371132" y="612076"/>
                </a:lnTo>
                <a:lnTo>
                  <a:pt x="394766" y="606272"/>
                </a:lnTo>
                <a:lnTo>
                  <a:pt x="435622" y="582891"/>
                </a:lnTo>
                <a:lnTo>
                  <a:pt x="464985" y="546087"/>
                </a:lnTo>
                <a:lnTo>
                  <a:pt x="477316" y="504063"/>
                </a:lnTo>
                <a:lnTo>
                  <a:pt x="478078" y="499745"/>
                </a:lnTo>
                <a:lnTo>
                  <a:pt x="478053" y="499516"/>
                </a:lnTo>
                <a:lnTo>
                  <a:pt x="478104" y="498462"/>
                </a:lnTo>
                <a:lnTo>
                  <a:pt x="478078" y="494309"/>
                </a:lnTo>
                <a:lnTo>
                  <a:pt x="476872" y="473951"/>
                </a:lnTo>
                <a:lnTo>
                  <a:pt x="459409" y="425665"/>
                </a:lnTo>
                <a:lnTo>
                  <a:pt x="426504" y="390271"/>
                </a:lnTo>
                <a:lnTo>
                  <a:pt x="381990" y="368884"/>
                </a:lnTo>
                <a:lnTo>
                  <a:pt x="350837" y="364413"/>
                </a:lnTo>
                <a:lnTo>
                  <a:pt x="347230" y="364604"/>
                </a:lnTo>
                <a:lnTo>
                  <a:pt x="347230" y="473951"/>
                </a:lnTo>
                <a:lnTo>
                  <a:pt x="345630" y="473925"/>
                </a:lnTo>
                <a:lnTo>
                  <a:pt x="345998" y="473900"/>
                </a:lnTo>
                <a:lnTo>
                  <a:pt x="347230" y="473951"/>
                </a:lnTo>
                <a:lnTo>
                  <a:pt x="347230" y="364604"/>
                </a:lnTo>
                <a:lnTo>
                  <a:pt x="274764" y="375462"/>
                </a:lnTo>
                <a:lnTo>
                  <a:pt x="211086" y="411873"/>
                </a:lnTo>
                <a:lnTo>
                  <a:pt x="165620" y="468896"/>
                </a:lnTo>
                <a:lnTo>
                  <a:pt x="145326" y="540804"/>
                </a:lnTo>
                <a:lnTo>
                  <a:pt x="145097" y="546125"/>
                </a:lnTo>
                <a:lnTo>
                  <a:pt x="147370" y="584365"/>
                </a:lnTo>
                <a:lnTo>
                  <a:pt x="157505" y="622503"/>
                </a:lnTo>
                <a:lnTo>
                  <a:pt x="197764" y="686727"/>
                </a:lnTo>
                <a:lnTo>
                  <a:pt x="226212" y="712076"/>
                </a:lnTo>
                <a:lnTo>
                  <a:pt x="259283" y="732015"/>
                </a:lnTo>
                <a:lnTo>
                  <a:pt x="296202" y="745731"/>
                </a:lnTo>
                <a:lnTo>
                  <a:pt x="336219" y="752386"/>
                </a:lnTo>
                <a:lnTo>
                  <a:pt x="343979" y="752729"/>
                </a:lnTo>
                <a:lnTo>
                  <a:pt x="397281" y="749985"/>
                </a:lnTo>
                <a:lnTo>
                  <a:pt x="447395" y="737743"/>
                </a:lnTo>
                <a:lnTo>
                  <a:pt x="493280" y="716889"/>
                </a:lnTo>
                <a:lnTo>
                  <a:pt x="533895" y="688314"/>
                </a:lnTo>
                <a:lnTo>
                  <a:pt x="568426" y="652665"/>
                </a:lnTo>
                <a:lnTo>
                  <a:pt x="574548" y="643242"/>
                </a:lnTo>
                <a:lnTo>
                  <a:pt x="595464" y="611060"/>
                </a:lnTo>
                <a:lnTo>
                  <a:pt x="613994" y="564413"/>
                </a:lnTo>
                <a:lnTo>
                  <a:pt x="622960" y="513600"/>
                </a:lnTo>
                <a:lnTo>
                  <a:pt x="623290" y="506564"/>
                </a:lnTo>
                <a:lnTo>
                  <a:pt x="623227" y="505307"/>
                </a:lnTo>
                <a:lnTo>
                  <a:pt x="620102" y="452945"/>
                </a:lnTo>
                <a:lnTo>
                  <a:pt x="606386" y="402513"/>
                </a:lnTo>
                <a:lnTo>
                  <a:pt x="583196" y="356196"/>
                </a:lnTo>
                <a:lnTo>
                  <a:pt x="566534" y="334543"/>
                </a:lnTo>
                <a:lnTo>
                  <a:pt x="551573" y="315099"/>
                </a:lnTo>
                <a:lnTo>
                  <a:pt x="512762" y="280517"/>
                </a:lnTo>
                <a:lnTo>
                  <a:pt x="467652" y="253301"/>
                </a:lnTo>
                <a:lnTo>
                  <a:pt x="417283" y="234594"/>
                </a:lnTo>
                <a:lnTo>
                  <a:pt x="362699" y="225513"/>
                </a:lnTo>
                <a:lnTo>
                  <a:pt x="352882" y="225056"/>
                </a:lnTo>
                <a:lnTo>
                  <a:pt x="298678" y="226834"/>
                </a:lnTo>
                <a:lnTo>
                  <a:pt x="246900" y="236435"/>
                </a:lnTo>
                <a:lnTo>
                  <a:pt x="198158" y="253301"/>
                </a:lnTo>
                <a:lnTo>
                  <a:pt x="153289" y="276809"/>
                </a:lnTo>
                <a:lnTo>
                  <a:pt x="112801" y="306438"/>
                </a:lnTo>
                <a:lnTo>
                  <a:pt x="77254" y="341795"/>
                </a:lnTo>
                <a:lnTo>
                  <a:pt x="47561" y="382092"/>
                </a:lnTo>
                <a:lnTo>
                  <a:pt x="24409" y="426770"/>
                </a:lnTo>
                <a:lnTo>
                  <a:pt x="8483" y="475246"/>
                </a:lnTo>
                <a:lnTo>
                  <a:pt x="444" y="526935"/>
                </a:lnTo>
                <a:lnTo>
                  <a:pt x="0" y="536092"/>
                </a:lnTo>
                <a:lnTo>
                  <a:pt x="2120" y="590372"/>
                </a:lnTo>
                <a:lnTo>
                  <a:pt x="12941" y="642429"/>
                </a:lnTo>
                <a:lnTo>
                  <a:pt x="31788" y="691553"/>
                </a:lnTo>
                <a:lnTo>
                  <a:pt x="57962" y="736981"/>
                </a:lnTo>
                <a:lnTo>
                  <a:pt x="90792" y="778014"/>
                </a:lnTo>
                <a:lnTo>
                  <a:pt x="125996" y="808558"/>
                </a:lnTo>
                <a:lnTo>
                  <a:pt x="170014" y="835685"/>
                </a:lnTo>
                <a:lnTo>
                  <a:pt x="219925" y="858710"/>
                </a:lnTo>
                <a:lnTo>
                  <a:pt x="272796" y="876947"/>
                </a:lnTo>
                <a:lnTo>
                  <a:pt x="325691" y="889711"/>
                </a:lnTo>
                <a:lnTo>
                  <a:pt x="375691" y="896302"/>
                </a:lnTo>
                <a:lnTo>
                  <a:pt x="428129" y="898766"/>
                </a:lnTo>
                <a:lnTo>
                  <a:pt x="445770" y="898931"/>
                </a:lnTo>
                <a:lnTo>
                  <a:pt x="498106" y="897470"/>
                </a:lnTo>
                <a:lnTo>
                  <a:pt x="549643" y="893165"/>
                </a:lnTo>
                <a:lnTo>
                  <a:pt x="600329" y="886066"/>
                </a:lnTo>
                <a:lnTo>
                  <a:pt x="650062" y="876287"/>
                </a:lnTo>
                <a:lnTo>
                  <a:pt x="698766" y="863879"/>
                </a:lnTo>
                <a:lnTo>
                  <a:pt x="746366" y="848931"/>
                </a:lnTo>
                <a:lnTo>
                  <a:pt x="792772" y="831519"/>
                </a:lnTo>
                <a:lnTo>
                  <a:pt x="837907" y="811733"/>
                </a:lnTo>
                <a:close/>
              </a:path>
              <a:path w="1348105" h="899160">
                <a:moveTo>
                  <a:pt x="861212" y="338607"/>
                </a:moveTo>
                <a:lnTo>
                  <a:pt x="859586" y="293217"/>
                </a:lnTo>
                <a:lnTo>
                  <a:pt x="856234" y="247103"/>
                </a:lnTo>
                <a:lnTo>
                  <a:pt x="851598" y="200101"/>
                </a:lnTo>
                <a:lnTo>
                  <a:pt x="834504" y="52158"/>
                </a:lnTo>
                <a:lnTo>
                  <a:pt x="829259" y="0"/>
                </a:lnTo>
                <a:lnTo>
                  <a:pt x="629627" y="0"/>
                </a:lnTo>
                <a:lnTo>
                  <a:pt x="645896" y="50736"/>
                </a:lnTo>
                <a:lnTo>
                  <a:pt x="663092" y="99479"/>
                </a:lnTo>
                <a:lnTo>
                  <a:pt x="680681" y="146646"/>
                </a:lnTo>
                <a:lnTo>
                  <a:pt x="698106" y="192633"/>
                </a:lnTo>
                <a:lnTo>
                  <a:pt x="714819" y="237858"/>
                </a:lnTo>
                <a:lnTo>
                  <a:pt x="730275" y="282714"/>
                </a:lnTo>
                <a:lnTo>
                  <a:pt x="743927" y="327609"/>
                </a:lnTo>
                <a:lnTo>
                  <a:pt x="755218" y="372960"/>
                </a:lnTo>
                <a:lnTo>
                  <a:pt x="763625" y="419176"/>
                </a:lnTo>
                <a:lnTo>
                  <a:pt x="768565" y="466636"/>
                </a:lnTo>
                <a:lnTo>
                  <a:pt x="769518" y="515785"/>
                </a:lnTo>
                <a:lnTo>
                  <a:pt x="765924" y="566991"/>
                </a:lnTo>
                <a:lnTo>
                  <a:pt x="757237" y="620687"/>
                </a:lnTo>
                <a:lnTo>
                  <a:pt x="756208" y="625335"/>
                </a:lnTo>
                <a:lnTo>
                  <a:pt x="763930" y="631037"/>
                </a:lnTo>
                <a:lnTo>
                  <a:pt x="771486" y="636968"/>
                </a:lnTo>
                <a:lnTo>
                  <a:pt x="778865" y="643089"/>
                </a:lnTo>
                <a:lnTo>
                  <a:pt x="786066" y="649401"/>
                </a:lnTo>
                <a:lnTo>
                  <a:pt x="809244" y="604634"/>
                </a:lnTo>
                <a:lnTo>
                  <a:pt x="827506" y="560247"/>
                </a:lnTo>
                <a:lnTo>
                  <a:pt x="841336" y="516089"/>
                </a:lnTo>
                <a:lnTo>
                  <a:pt x="851166" y="472020"/>
                </a:lnTo>
                <a:lnTo>
                  <a:pt x="857453" y="427850"/>
                </a:lnTo>
                <a:lnTo>
                  <a:pt x="860653" y="383438"/>
                </a:lnTo>
                <a:lnTo>
                  <a:pt x="861212" y="338607"/>
                </a:lnTo>
                <a:close/>
              </a:path>
              <a:path w="1348105" h="899160">
                <a:moveTo>
                  <a:pt x="1099947" y="0"/>
                </a:moveTo>
                <a:lnTo>
                  <a:pt x="896924" y="0"/>
                </a:lnTo>
                <a:lnTo>
                  <a:pt x="901534" y="52514"/>
                </a:lnTo>
                <a:lnTo>
                  <a:pt x="905535" y="104127"/>
                </a:lnTo>
                <a:lnTo>
                  <a:pt x="908646" y="154889"/>
                </a:lnTo>
                <a:lnTo>
                  <a:pt x="910615" y="204876"/>
                </a:lnTo>
                <a:lnTo>
                  <a:pt x="911186" y="254127"/>
                </a:lnTo>
                <a:lnTo>
                  <a:pt x="910094" y="302704"/>
                </a:lnTo>
                <a:lnTo>
                  <a:pt x="907072" y="350659"/>
                </a:lnTo>
                <a:lnTo>
                  <a:pt x="901865" y="398043"/>
                </a:lnTo>
                <a:lnTo>
                  <a:pt x="894219" y="444906"/>
                </a:lnTo>
                <a:lnTo>
                  <a:pt x="883856" y="491324"/>
                </a:lnTo>
                <a:lnTo>
                  <a:pt x="870521" y="537337"/>
                </a:lnTo>
                <a:lnTo>
                  <a:pt x="853960" y="582993"/>
                </a:lnTo>
                <a:lnTo>
                  <a:pt x="833907" y="628370"/>
                </a:lnTo>
                <a:lnTo>
                  <a:pt x="810094" y="673506"/>
                </a:lnTo>
                <a:lnTo>
                  <a:pt x="816978" y="681367"/>
                </a:lnTo>
                <a:lnTo>
                  <a:pt x="823620" y="689432"/>
                </a:lnTo>
                <a:lnTo>
                  <a:pt x="830008" y="697712"/>
                </a:lnTo>
                <a:lnTo>
                  <a:pt x="836155" y="706183"/>
                </a:lnTo>
                <a:lnTo>
                  <a:pt x="871778" y="671995"/>
                </a:lnTo>
                <a:lnTo>
                  <a:pt x="904379" y="635914"/>
                </a:lnTo>
                <a:lnTo>
                  <a:pt x="934085" y="598055"/>
                </a:lnTo>
                <a:lnTo>
                  <a:pt x="960970" y="558558"/>
                </a:lnTo>
                <a:lnTo>
                  <a:pt x="985139" y="517525"/>
                </a:lnTo>
                <a:lnTo>
                  <a:pt x="1006703" y="475081"/>
                </a:lnTo>
                <a:lnTo>
                  <a:pt x="1025740" y="431355"/>
                </a:lnTo>
                <a:lnTo>
                  <a:pt x="1042365" y="386461"/>
                </a:lnTo>
                <a:lnTo>
                  <a:pt x="1056652" y="340525"/>
                </a:lnTo>
                <a:lnTo>
                  <a:pt x="1068730" y="293674"/>
                </a:lnTo>
                <a:lnTo>
                  <a:pt x="1078674" y="246024"/>
                </a:lnTo>
                <a:lnTo>
                  <a:pt x="1086599" y="197688"/>
                </a:lnTo>
                <a:lnTo>
                  <a:pt x="1092581" y="148793"/>
                </a:lnTo>
                <a:lnTo>
                  <a:pt x="1096733" y="99466"/>
                </a:lnTo>
                <a:lnTo>
                  <a:pt x="1099159" y="49834"/>
                </a:lnTo>
                <a:lnTo>
                  <a:pt x="1099947" y="0"/>
                </a:lnTo>
                <a:close/>
              </a:path>
              <a:path w="1348105" h="899160">
                <a:moveTo>
                  <a:pt x="1348092" y="0"/>
                </a:moveTo>
                <a:lnTo>
                  <a:pt x="1167612" y="0"/>
                </a:lnTo>
                <a:lnTo>
                  <a:pt x="1166431" y="47205"/>
                </a:lnTo>
                <a:lnTo>
                  <a:pt x="1162913" y="94792"/>
                </a:lnTo>
                <a:lnTo>
                  <a:pt x="1157084" y="142582"/>
                </a:lnTo>
                <a:lnTo>
                  <a:pt x="1148981" y="190423"/>
                </a:lnTo>
                <a:lnTo>
                  <a:pt x="1138669" y="238112"/>
                </a:lnTo>
                <a:lnTo>
                  <a:pt x="1126159" y="285496"/>
                </a:lnTo>
                <a:lnTo>
                  <a:pt x="1111491" y="332397"/>
                </a:lnTo>
                <a:lnTo>
                  <a:pt x="1094727" y="378625"/>
                </a:lnTo>
                <a:lnTo>
                  <a:pt x="1075867" y="424014"/>
                </a:lnTo>
                <a:lnTo>
                  <a:pt x="1054989" y="468401"/>
                </a:lnTo>
                <a:lnTo>
                  <a:pt x="1032090" y="511606"/>
                </a:lnTo>
                <a:lnTo>
                  <a:pt x="1007237" y="553440"/>
                </a:lnTo>
                <a:lnTo>
                  <a:pt x="980465" y="593750"/>
                </a:lnTo>
                <a:lnTo>
                  <a:pt x="951801" y="632345"/>
                </a:lnTo>
                <a:lnTo>
                  <a:pt x="921296" y="669061"/>
                </a:lnTo>
                <a:lnTo>
                  <a:pt x="888974" y="703719"/>
                </a:lnTo>
                <a:lnTo>
                  <a:pt x="854875" y="736130"/>
                </a:lnTo>
                <a:lnTo>
                  <a:pt x="861606" y="748880"/>
                </a:lnTo>
                <a:lnTo>
                  <a:pt x="867791" y="761936"/>
                </a:lnTo>
                <a:lnTo>
                  <a:pt x="873417" y="775296"/>
                </a:lnTo>
                <a:lnTo>
                  <a:pt x="878484" y="788936"/>
                </a:lnTo>
                <a:lnTo>
                  <a:pt x="919759" y="764971"/>
                </a:lnTo>
                <a:lnTo>
                  <a:pt x="959624" y="738924"/>
                </a:lnTo>
                <a:lnTo>
                  <a:pt x="997978" y="710882"/>
                </a:lnTo>
                <a:lnTo>
                  <a:pt x="1034757" y="680910"/>
                </a:lnTo>
                <a:lnTo>
                  <a:pt x="1069898" y="649097"/>
                </a:lnTo>
                <a:lnTo>
                  <a:pt x="1103312" y="615492"/>
                </a:lnTo>
                <a:lnTo>
                  <a:pt x="1134922" y="580186"/>
                </a:lnTo>
                <a:lnTo>
                  <a:pt x="1164653" y="543242"/>
                </a:lnTo>
                <a:lnTo>
                  <a:pt x="1192441" y="504748"/>
                </a:lnTo>
                <a:lnTo>
                  <a:pt x="1218209" y="464781"/>
                </a:lnTo>
                <a:lnTo>
                  <a:pt x="1241869" y="423405"/>
                </a:lnTo>
                <a:lnTo>
                  <a:pt x="1263370" y="380695"/>
                </a:lnTo>
                <a:lnTo>
                  <a:pt x="1282611" y="336727"/>
                </a:lnTo>
                <a:lnTo>
                  <a:pt x="1299540" y="291579"/>
                </a:lnTo>
                <a:lnTo>
                  <a:pt x="1314056" y="245313"/>
                </a:lnTo>
                <a:lnTo>
                  <a:pt x="1326108" y="198018"/>
                </a:lnTo>
                <a:lnTo>
                  <a:pt x="1335608" y="149771"/>
                </a:lnTo>
                <a:lnTo>
                  <a:pt x="1342491" y="100634"/>
                </a:lnTo>
                <a:lnTo>
                  <a:pt x="1346669" y="50685"/>
                </a:lnTo>
                <a:lnTo>
                  <a:pt x="13480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0" name="bg object 5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2863418" y="2223410"/>
            <a:ext cx="163742" cy="197661"/>
          </a:xfrm>
          <a:prstGeom prst="rect">
            <a:avLst/>
          </a:prstGeom>
        </p:spPr>
      </p:pic>
      <p:pic>
        <p:nvPicPr>
          <p:cNvPr id="51" name="bg object 5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053322" y="2223410"/>
            <a:ext cx="148784" cy="197661"/>
          </a:xfrm>
          <a:prstGeom prst="rect">
            <a:avLst/>
          </a:prstGeom>
        </p:spPr>
      </p:pic>
      <p:pic>
        <p:nvPicPr>
          <p:cNvPr id="52" name="bg object 5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241624" y="2226880"/>
            <a:ext cx="150112" cy="194191"/>
          </a:xfrm>
          <a:prstGeom prst="rect">
            <a:avLst/>
          </a:prstGeom>
        </p:spPr>
      </p:pic>
      <p:sp>
        <p:nvSpPr>
          <p:cNvPr id="53" name="bg object 53"/>
          <p:cNvSpPr/>
          <p:nvPr/>
        </p:nvSpPr>
        <p:spPr>
          <a:xfrm>
            <a:off x="3436063" y="2386619"/>
            <a:ext cx="27940" cy="31115"/>
          </a:xfrm>
          <a:custGeom>
            <a:avLst/>
            <a:gdLst/>
            <a:ahLst/>
            <a:cxnLst/>
            <a:rect l="l" t="t" r="r" b="b"/>
            <a:pathLst>
              <a:path w="27939" h="31114">
                <a:moveTo>
                  <a:pt x="27777" y="0"/>
                </a:moveTo>
                <a:lnTo>
                  <a:pt x="0" y="0"/>
                </a:lnTo>
                <a:lnTo>
                  <a:pt x="0" y="30981"/>
                </a:lnTo>
                <a:lnTo>
                  <a:pt x="27777" y="30981"/>
                </a:lnTo>
                <a:lnTo>
                  <a:pt x="27777" y="0"/>
                </a:lnTo>
                <a:close/>
              </a:path>
            </a:pathLst>
          </a:custGeom>
          <a:solidFill>
            <a:srgbClr val="FBA6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bg object 5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3508711" y="2226880"/>
            <a:ext cx="148507" cy="190720"/>
          </a:xfrm>
          <a:prstGeom prst="rect">
            <a:avLst/>
          </a:prstGeom>
        </p:spPr>
      </p:pic>
      <p:pic>
        <p:nvPicPr>
          <p:cNvPr id="55" name="bg object 5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697549" y="2226880"/>
            <a:ext cx="150112" cy="19419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FAAD38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35" dirty="0"/>
              <a:t>CSU.RU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5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10" dirty="0"/>
              <a:t>ИНСТИТУТ</a:t>
            </a:r>
            <a:r>
              <a:rPr spc="-25" dirty="0"/>
              <a:t> </a:t>
            </a:r>
            <a:r>
              <a:rPr spc="150" dirty="0"/>
              <a:t>ОБРАЗОВАНИЯ</a:t>
            </a:r>
            <a:r>
              <a:rPr spc="-25" dirty="0"/>
              <a:t> </a:t>
            </a:r>
            <a:r>
              <a:rPr spc="150" dirty="0"/>
              <a:t>И</a:t>
            </a:r>
            <a:r>
              <a:rPr spc="-25" dirty="0"/>
              <a:t> </a:t>
            </a:r>
            <a:r>
              <a:rPr spc="135" dirty="0"/>
              <a:t>ПРАКТИЧЕСКОЙ</a:t>
            </a:r>
            <a:r>
              <a:rPr spc="-25" dirty="0"/>
              <a:t> </a:t>
            </a:r>
            <a:r>
              <a:rPr spc="140" dirty="0"/>
              <a:t>ПСИХОЛОГИИ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969932" y="6061151"/>
            <a:ext cx="8151495" cy="795020"/>
          </a:xfrm>
          <a:custGeom>
            <a:avLst/>
            <a:gdLst/>
            <a:ahLst/>
            <a:cxnLst/>
            <a:rect l="l" t="t" r="r" b="b"/>
            <a:pathLst>
              <a:path w="8151495" h="795020">
                <a:moveTo>
                  <a:pt x="8151267" y="0"/>
                </a:moveTo>
                <a:lnTo>
                  <a:pt x="0" y="0"/>
                </a:lnTo>
                <a:lnTo>
                  <a:pt x="0" y="794731"/>
                </a:lnTo>
                <a:lnTo>
                  <a:pt x="8151267" y="794731"/>
                </a:lnTo>
                <a:lnTo>
                  <a:pt x="8151267" y="0"/>
                </a:lnTo>
                <a:close/>
              </a:path>
            </a:pathLst>
          </a:custGeom>
          <a:solidFill>
            <a:srgbClr val="612F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-3" y="6061151"/>
            <a:ext cx="877569" cy="796925"/>
          </a:xfrm>
          <a:custGeom>
            <a:avLst/>
            <a:gdLst/>
            <a:ahLst/>
            <a:cxnLst/>
            <a:rect l="l" t="t" r="r" b="b"/>
            <a:pathLst>
              <a:path w="877569" h="796925">
                <a:moveTo>
                  <a:pt x="877478" y="0"/>
                </a:moveTo>
                <a:lnTo>
                  <a:pt x="0" y="0"/>
                </a:lnTo>
                <a:lnTo>
                  <a:pt x="0" y="796848"/>
                </a:lnTo>
                <a:lnTo>
                  <a:pt x="877478" y="796848"/>
                </a:lnTo>
                <a:lnTo>
                  <a:pt x="877478" y="0"/>
                </a:lnTo>
                <a:close/>
              </a:path>
            </a:pathLst>
          </a:custGeom>
          <a:solidFill>
            <a:srgbClr val="FCAC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77402" y="6061151"/>
            <a:ext cx="3093085" cy="795020"/>
          </a:xfrm>
          <a:custGeom>
            <a:avLst/>
            <a:gdLst/>
            <a:ahLst/>
            <a:cxnLst/>
            <a:rect l="l" t="t" r="r" b="b"/>
            <a:pathLst>
              <a:path w="3093085" h="795020">
                <a:moveTo>
                  <a:pt x="3092530" y="0"/>
                </a:moveTo>
                <a:lnTo>
                  <a:pt x="0" y="0"/>
                </a:lnTo>
                <a:lnTo>
                  <a:pt x="0" y="794731"/>
                </a:lnTo>
                <a:lnTo>
                  <a:pt x="3092530" y="794731"/>
                </a:lnTo>
                <a:lnTo>
                  <a:pt x="3092530" y="0"/>
                </a:lnTo>
                <a:close/>
              </a:path>
            </a:pathLst>
          </a:custGeom>
          <a:solidFill>
            <a:srgbClr val="D5342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73605" y="6274746"/>
            <a:ext cx="63597" cy="82411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57184" y="6274742"/>
            <a:ext cx="224528" cy="8242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1699" y="6274742"/>
            <a:ext cx="150638" cy="82425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72324" y="6273241"/>
            <a:ext cx="323230" cy="8542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915524" y="6252810"/>
            <a:ext cx="69616" cy="104347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1077302" y="6426035"/>
            <a:ext cx="958215" cy="104139"/>
          </a:xfrm>
          <a:custGeom>
            <a:avLst/>
            <a:gdLst/>
            <a:ahLst/>
            <a:cxnLst/>
            <a:rect l="l" t="t" r="r" b="b"/>
            <a:pathLst>
              <a:path w="958214" h="104140">
                <a:moveTo>
                  <a:pt x="57937" y="1498"/>
                </a:moveTo>
                <a:lnTo>
                  <a:pt x="0" y="1498"/>
                </a:lnTo>
                <a:lnTo>
                  <a:pt x="0" y="83908"/>
                </a:lnTo>
                <a:lnTo>
                  <a:pt x="13843" y="83908"/>
                </a:lnTo>
                <a:lnTo>
                  <a:pt x="13843" y="14071"/>
                </a:lnTo>
                <a:lnTo>
                  <a:pt x="57937" y="14071"/>
                </a:lnTo>
                <a:lnTo>
                  <a:pt x="57937" y="1498"/>
                </a:lnTo>
                <a:close/>
              </a:path>
              <a:path w="958214" h="104140">
                <a:moveTo>
                  <a:pt x="147408" y="42697"/>
                </a:moveTo>
                <a:lnTo>
                  <a:pt x="144868" y="25908"/>
                </a:lnTo>
                <a:lnTo>
                  <a:pt x="137477" y="12585"/>
                </a:lnTo>
                <a:lnTo>
                  <a:pt x="137350" y="12344"/>
                </a:lnTo>
                <a:lnTo>
                  <a:pt x="133324" y="9385"/>
                </a:lnTo>
                <a:lnTo>
                  <a:pt x="133324" y="42697"/>
                </a:lnTo>
                <a:lnTo>
                  <a:pt x="131838" y="54279"/>
                </a:lnTo>
                <a:lnTo>
                  <a:pt x="127279" y="63868"/>
                </a:lnTo>
                <a:lnTo>
                  <a:pt x="119443" y="70408"/>
                </a:lnTo>
                <a:lnTo>
                  <a:pt x="108153" y="72834"/>
                </a:lnTo>
                <a:lnTo>
                  <a:pt x="96799" y="70408"/>
                </a:lnTo>
                <a:lnTo>
                  <a:pt x="88925" y="63868"/>
                </a:lnTo>
                <a:lnTo>
                  <a:pt x="84353" y="54279"/>
                </a:lnTo>
                <a:lnTo>
                  <a:pt x="82867" y="42697"/>
                </a:lnTo>
                <a:lnTo>
                  <a:pt x="84353" y="31140"/>
                </a:lnTo>
                <a:lnTo>
                  <a:pt x="88925" y="21539"/>
                </a:lnTo>
                <a:lnTo>
                  <a:pt x="96799" y="14998"/>
                </a:lnTo>
                <a:lnTo>
                  <a:pt x="108153" y="12585"/>
                </a:lnTo>
                <a:lnTo>
                  <a:pt x="119443" y="14998"/>
                </a:lnTo>
                <a:lnTo>
                  <a:pt x="127279" y="21539"/>
                </a:lnTo>
                <a:lnTo>
                  <a:pt x="131838" y="31140"/>
                </a:lnTo>
                <a:lnTo>
                  <a:pt x="133324" y="42697"/>
                </a:lnTo>
                <a:lnTo>
                  <a:pt x="133324" y="9385"/>
                </a:lnTo>
                <a:lnTo>
                  <a:pt x="125044" y="3289"/>
                </a:lnTo>
                <a:lnTo>
                  <a:pt x="108153" y="0"/>
                </a:lnTo>
                <a:lnTo>
                  <a:pt x="91186" y="3289"/>
                </a:lnTo>
                <a:lnTo>
                  <a:pt x="78867" y="12344"/>
                </a:lnTo>
                <a:lnTo>
                  <a:pt x="71335" y="25908"/>
                </a:lnTo>
                <a:lnTo>
                  <a:pt x="68795" y="42697"/>
                </a:lnTo>
                <a:lnTo>
                  <a:pt x="71335" y="59512"/>
                </a:lnTo>
                <a:lnTo>
                  <a:pt x="78867" y="73063"/>
                </a:lnTo>
                <a:lnTo>
                  <a:pt x="91186" y="82118"/>
                </a:lnTo>
                <a:lnTo>
                  <a:pt x="108153" y="85420"/>
                </a:lnTo>
                <a:lnTo>
                  <a:pt x="125044" y="82118"/>
                </a:lnTo>
                <a:lnTo>
                  <a:pt x="137350" y="73063"/>
                </a:lnTo>
                <a:lnTo>
                  <a:pt x="137477" y="72834"/>
                </a:lnTo>
                <a:lnTo>
                  <a:pt x="144868" y="59512"/>
                </a:lnTo>
                <a:lnTo>
                  <a:pt x="147408" y="42697"/>
                </a:lnTo>
                <a:close/>
              </a:path>
              <a:path w="958214" h="104140">
                <a:moveTo>
                  <a:pt x="231787" y="58991"/>
                </a:moveTo>
                <a:lnTo>
                  <a:pt x="217258" y="58991"/>
                </a:lnTo>
                <a:lnTo>
                  <a:pt x="215049" y="67754"/>
                </a:lnTo>
                <a:lnTo>
                  <a:pt x="208356" y="72834"/>
                </a:lnTo>
                <a:lnTo>
                  <a:pt x="198196" y="72834"/>
                </a:lnTo>
                <a:lnTo>
                  <a:pt x="187185" y="70421"/>
                </a:lnTo>
                <a:lnTo>
                  <a:pt x="179489" y="63881"/>
                </a:lnTo>
                <a:lnTo>
                  <a:pt x="174980" y="54279"/>
                </a:lnTo>
                <a:lnTo>
                  <a:pt x="173507" y="42710"/>
                </a:lnTo>
                <a:lnTo>
                  <a:pt x="174993" y="31140"/>
                </a:lnTo>
                <a:lnTo>
                  <a:pt x="179552" y="21539"/>
                </a:lnTo>
                <a:lnTo>
                  <a:pt x="187286" y="14998"/>
                </a:lnTo>
                <a:lnTo>
                  <a:pt x="198310" y="12573"/>
                </a:lnTo>
                <a:lnTo>
                  <a:pt x="208013" y="12573"/>
                </a:lnTo>
                <a:lnTo>
                  <a:pt x="213664" y="16510"/>
                </a:lnTo>
                <a:lnTo>
                  <a:pt x="216319" y="24358"/>
                </a:lnTo>
                <a:lnTo>
                  <a:pt x="230860" y="24358"/>
                </a:lnTo>
                <a:lnTo>
                  <a:pt x="226987" y="14363"/>
                </a:lnTo>
                <a:lnTo>
                  <a:pt x="220052" y="6680"/>
                </a:lnTo>
                <a:lnTo>
                  <a:pt x="210388" y="1739"/>
                </a:lnTo>
                <a:lnTo>
                  <a:pt x="198310" y="0"/>
                </a:lnTo>
                <a:lnTo>
                  <a:pt x="181775" y="3175"/>
                </a:lnTo>
                <a:lnTo>
                  <a:pt x="169557" y="12052"/>
                </a:lnTo>
                <a:lnTo>
                  <a:pt x="162001" y="25565"/>
                </a:lnTo>
                <a:lnTo>
                  <a:pt x="159410" y="42710"/>
                </a:lnTo>
                <a:lnTo>
                  <a:pt x="161988" y="59855"/>
                </a:lnTo>
                <a:lnTo>
                  <a:pt x="169494" y="73367"/>
                </a:lnTo>
                <a:lnTo>
                  <a:pt x="181673" y="82232"/>
                </a:lnTo>
                <a:lnTo>
                  <a:pt x="198196" y="85420"/>
                </a:lnTo>
                <a:lnTo>
                  <a:pt x="210947" y="83477"/>
                </a:lnTo>
                <a:lnTo>
                  <a:pt x="220967" y="78041"/>
                </a:lnTo>
                <a:lnTo>
                  <a:pt x="228003" y="69684"/>
                </a:lnTo>
                <a:lnTo>
                  <a:pt x="231787" y="58991"/>
                </a:lnTo>
                <a:close/>
              </a:path>
              <a:path w="958214" h="104140">
                <a:moveTo>
                  <a:pt x="311454" y="1498"/>
                </a:moveTo>
                <a:lnTo>
                  <a:pt x="297256" y="1498"/>
                </a:lnTo>
                <a:lnTo>
                  <a:pt x="278206" y="41440"/>
                </a:lnTo>
                <a:lnTo>
                  <a:pt x="274967" y="41440"/>
                </a:lnTo>
                <a:lnTo>
                  <a:pt x="253961" y="1498"/>
                </a:lnTo>
                <a:lnTo>
                  <a:pt x="239179" y="1498"/>
                </a:lnTo>
                <a:lnTo>
                  <a:pt x="269671" y="59220"/>
                </a:lnTo>
                <a:lnTo>
                  <a:pt x="257886" y="83908"/>
                </a:lnTo>
                <a:lnTo>
                  <a:pt x="271970" y="83908"/>
                </a:lnTo>
                <a:lnTo>
                  <a:pt x="311454" y="1498"/>
                </a:lnTo>
                <a:close/>
              </a:path>
              <a:path w="958214" h="104140">
                <a:moveTo>
                  <a:pt x="400799" y="71335"/>
                </a:moveTo>
                <a:lnTo>
                  <a:pt x="389026" y="71335"/>
                </a:lnTo>
                <a:lnTo>
                  <a:pt x="389026" y="14071"/>
                </a:lnTo>
                <a:lnTo>
                  <a:pt x="389026" y="1498"/>
                </a:lnTo>
                <a:lnTo>
                  <a:pt x="375412" y="1498"/>
                </a:lnTo>
                <a:lnTo>
                  <a:pt x="375412" y="14071"/>
                </a:lnTo>
                <a:lnTo>
                  <a:pt x="375412" y="71335"/>
                </a:lnTo>
                <a:lnTo>
                  <a:pt x="338353" y="71335"/>
                </a:lnTo>
                <a:lnTo>
                  <a:pt x="341718" y="62750"/>
                </a:lnTo>
                <a:lnTo>
                  <a:pt x="344512" y="51714"/>
                </a:lnTo>
                <a:lnTo>
                  <a:pt x="346417" y="38150"/>
                </a:lnTo>
                <a:lnTo>
                  <a:pt x="347129" y="22047"/>
                </a:lnTo>
                <a:lnTo>
                  <a:pt x="347129" y="14071"/>
                </a:lnTo>
                <a:lnTo>
                  <a:pt x="375412" y="14071"/>
                </a:lnTo>
                <a:lnTo>
                  <a:pt x="375412" y="1498"/>
                </a:lnTo>
                <a:lnTo>
                  <a:pt x="334200" y="1498"/>
                </a:lnTo>
                <a:lnTo>
                  <a:pt x="334137" y="22047"/>
                </a:lnTo>
                <a:lnTo>
                  <a:pt x="333324" y="37655"/>
                </a:lnTo>
                <a:lnTo>
                  <a:pt x="331038" y="51460"/>
                </a:lnTo>
                <a:lnTo>
                  <a:pt x="327812" y="62572"/>
                </a:lnTo>
                <a:lnTo>
                  <a:pt x="324154" y="71335"/>
                </a:lnTo>
                <a:lnTo>
                  <a:pt x="315607" y="71335"/>
                </a:lnTo>
                <a:lnTo>
                  <a:pt x="315607" y="104114"/>
                </a:lnTo>
                <a:lnTo>
                  <a:pt x="329120" y="104114"/>
                </a:lnTo>
                <a:lnTo>
                  <a:pt x="329120" y="83908"/>
                </a:lnTo>
                <a:lnTo>
                  <a:pt x="387299" y="83908"/>
                </a:lnTo>
                <a:lnTo>
                  <a:pt x="387299" y="104114"/>
                </a:lnTo>
                <a:lnTo>
                  <a:pt x="400799" y="104114"/>
                </a:lnTo>
                <a:lnTo>
                  <a:pt x="400799" y="83908"/>
                </a:lnTo>
                <a:lnTo>
                  <a:pt x="400799" y="71335"/>
                </a:lnTo>
                <a:close/>
              </a:path>
              <a:path w="958214" h="104140">
                <a:moveTo>
                  <a:pt x="482993" y="83908"/>
                </a:moveTo>
                <a:lnTo>
                  <a:pt x="475107" y="60248"/>
                </a:lnTo>
                <a:lnTo>
                  <a:pt x="470992" y="47891"/>
                </a:lnTo>
                <a:lnTo>
                  <a:pt x="460032" y="14998"/>
                </a:lnTo>
                <a:lnTo>
                  <a:pt x="457136" y="6324"/>
                </a:lnTo>
                <a:lnTo>
                  <a:pt x="457136" y="47891"/>
                </a:lnTo>
                <a:lnTo>
                  <a:pt x="431279" y="47891"/>
                </a:lnTo>
                <a:lnTo>
                  <a:pt x="441667" y="14998"/>
                </a:lnTo>
                <a:lnTo>
                  <a:pt x="446633" y="14998"/>
                </a:lnTo>
                <a:lnTo>
                  <a:pt x="457136" y="47891"/>
                </a:lnTo>
                <a:lnTo>
                  <a:pt x="457136" y="6324"/>
                </a:lnTo>
                <a:lnTo>
                  <a:pt x="455523" y="1485"/>
                </a:lnTo>
                <a:lnTo>
                  <a:pt x="433362" y="1485"/>
                </a:lnTo>
                <a:lnTo>
                  <a:pt x="406006" y="83908"/>
                </a:lnTo>
                <a:lnTo>
                  <a:pt x="419862" y="83908"/>
                </a:lnTo>
                <a:lnTo>
                  <a:pt x="427367" y="60248"/>
                </a:lnTo>
                <a:lnTo>
                  <a:pt x="461175" y="60248"/>
                </a:lnTo>
                <a:lnTo>
                  <a:pt x="468795" y="83908"/>
                </a:lnTo>
                <a:lnTo>
                  <a:pt x="482993" y="83908"/>
                </a:lnTo>
                <a:close/>
              </a:path>
              <a:path w="958214" h="104140">
                <a:moveTo>
                  <a:pt x="560336" y="26885"/>
                </a:moveTo>
                <a:lnTo>
                  <a:pt x="558431" y="16256"/>
                </a:lnTo>
                <a:lnTo>
                  <a:pt x="556666" y="13728"/>
                </a:lnTo>
                <a:lnTo>
                  <a:pt x="552843" y="8267"/>
                </a:lnTo>
                <a:lnTo>
                  <a:pt x="546265" y="4622"/>
                </a:lnTo>
                <a:lnTo>
                  <a:pt x="546265" y="18580"/>
                </a:lnTo>
                <a:lnTo>
                  <a:pt x="546265" y="35306"/>
                </a:lnTo>
                <a:lnTo>
                  <a:pt x="541756" y="40398"/>
                </a:lnTo>
                <a:lnTo>
                  <a:pt x="509092" y="40398"/>
                </a:lnTo>
                <a:lnTo>
                  <a:pt x="509092" y="13728"/>
                </a:lnTo>
                <a:lnTo>
                  <a:pt x="541756" y="13728"/>
                </a:lnTo>
                <a:lnTo>
                  <a:pt x="546265" y="18580"/>
                </a:lnTo>
                <a:lnTo>
                  <a:pt x="546265" y="4622"/>
                </a:lnTo>
                <a:lnTo>
                  <a:pt x="543788" y="3238"/>
                </a:lnTo>
                <a:lnTo>
                  <a:pt x="531482" y="1498"/>
                </a:lnTo>
                <a:lnTo>
                  <a:pt x="495249" y="1498"/>
                </a:lnTo>
                <a:lnTo>
                  <a:pt x="495249" y="83921"/>
                </a:lnTo>
                <a:lnTo>
                  <a:pt x="509092" y="83921"/>
                </a:lnTo>
                <a:lnTo>
                  <a:pt x="509092" y="52628"/>
                </a:lnTo>
                <a:lnTo>
                  <a:pt x="531482" y="52628"/>
                </a:lnTo>
                <a:lnTo>
                  <a:pt x="543788" y="50888"/>
                </a:lnTo>
                <a:lnTo>
                  <a:pt x="552843" y="45821"/>
                </a:lnTo>
                <a:lnTo>
                  <a:pt x="556590" y="40398"/>
                </a:lnTo>
                <a:lnTo>
                  <a:pt x="558431" y="37731"/>
                </a:lnTo>
                <a:lnTo>
                  <a:pt x="560336" y="26885"/>
                </a:lnTo>
                <a:close/>
              </a:path>
              <a:path w="958214" h="104140">
                <a:moveTo>
                  <a:pt x="644499" y="58991"/>
                </a:moveTo>
                <a:lnTo>
                  <a:pt x="629958" y="58991"/>
                </a:lnTo>
                <a:lnTo>
                  <a:pt x="627761" y="67754"/>
                </a:lnTo>
                <a:lnTo>
                  <a:pt x="621068" y="72834"/>
                </a:lnTo>
                <a:lnTo>
                  <a:pt x="610920" y="72834"/>
                </a:lnTo>
                <a:lnTo>
                  <a:pt x="599897" y="70421"/>
                </a:lnTo>
                <a:lnTo>
                  <a:pt x="592201" y="63881"/>
                </a:lnTo>
                <a:lnTo>
                  <a:pt x="587679" y="54279"/>
                </a:lnTo>
                <a:lnTo>
                  <a:pt x="586206" y="42710"/>
                </a:lnTo>
                <a:lnTo>
                  <a:pt x="587705" y="31140"/>
                </a:lnTo>
                <a:lnTo>
                  <a:pt x="592251" y="21539"/>
                </a:lnTo>
                <a:lnTo>
                  <a:pt x="599986" y="14998"/>
                </a:lnTo>
                <a:lnTo>
                  <a:pt x="611035" y="12573"/>
                </a:lnTo>
                <a:lnTo>
                  <a:pt x="620712" y="12573"/>
                </a:lnTo>
                <a:lnTo>
                  <a:pt x="626376" y="16510"/>
                </a:lnTo>
                <a:lnTo>
                  <a:pt x="629043" y="24358"/>
                </a:lnTo>
                <a:lnTo>
                  <a:pt x="643572" y="24358"/>
                </a:lnTo>
                <a:lnTo>
                  <a:pt x="639686" y="14363"/>
                </a:lnTo>
                <a:lnTo>
                  <a:pt x="632752" y="6680"/>
                </a:lnTo>
                <a:lnTo>
                  <a:pt x="623087" y="1739"/>
                </a:lnTo>
                <a:lnTo>
                  <a:pt x="611035" y="0"/>
                </a:lnTo>
                <a:lnTo>
                  <a:pt x="594474" y="3175"/>
                </a:lnTo>
                <a:lnTo>
                  <a:pt x="582269" y="12052"/>
                </a:lnTo>
                <a:lnTo>
                  <a:pt x="574713" y="25565"/>
                </a:lnTo>
                <a:lnTo>
                  <a:pt x="572122" y="42710"/>
                </a:lnTo>
                <a:lnTo>
                  <a:pt x="574687" y="59855"/>
                </a:lnTo>
                <a:lnTo>
                  <a:pt x="582206" y="73367"/>
                </a:lnTo>
                <a:lnTo>
                  <a:pt x="594385" y="82232"/>
                </a:lnTo>
                <a:lnTo>
                  <a:pt x="610920" y="85420"/>
                </a:lnTo>
                <a:lnTo>
                  <a:pt x="623658" y="83477"/>
                </a:lnTo>
                <a:lnTo>
                  <a:pt x="633679" y="78041"/>
                </a:lnTo>
                <a:lnTo>
                  <a:pt x="640715" y="69684"/>
                </a:lnTo>
                <a:lnTo>
                  <a:pt x="644499" y="58991"/>
                </a:lnTo>
                <a:close/>
              </a:path>
              <a:path w="958214" h="104140">
                <a:moveTo>
                  <a:pt x="718731" y="1498"/>
                </a:moveTo>
                <a:lnTo>
                  <a:pt x="652132" y="1498"/>
                </a:lnTo>
                <a:lnTo>
                  <a:pt x="652132" y="13728"/>
                </a:lnTo>
                <a:lnTo>
                  <a:pt x="678561" y="13728"/>
                </a:lnTo>
                <a:lnTo>
                  <a:pt x="678561" y="83908"/>
                </a:lnTo>
                <a:lnTo>
                  <a:pt x="692404" y="83908"/>
                </a:lnTo>
                <a:lnTo>
                  <a:pt x="692404" y="13728"/>
                </a:lnTo>
                <a:lnTo>
                  <a:pt x="718731" y="13728"/>
                </a:lnTo>
                <a:lnTo>
                  <a:pt x="718731" y="1498"/>
                </a:lnTo>
                <a:close/>
              </a:path>
              <a:path w="958214" h="104140">
                <a:moveTo>
                  <a:pt x="797242" y="52057"/>
                </a:moveTo>
                <a:lnTo>
                  <a:pt x="793978" y="47091"/>
                </a:lnTo>
                <a:lnTo>
                  <a:pt x="792619" y="45008"/>
                </a:lnTo>
                <a:lnTo>
                  <a:pt x="786155" y="42125"/>
                </a:lnTo>
                <a:lnTo>
                  <a:pt x="786155" y="39357"/>
                </a:lnTo>
                <a:lnTo>
                  <a:pt x="791692" y="36245"/>
                </a:lnTo>
                <a:lnTo>
                  <a:pt x="792175" y="35318"/>
                </a:lnTo>
                <a:lnTo>
                  <a:pt x="794816" y="30238"/>
                </a:lnTo>
                <a:lnTo>
                  <a:pt x="794816" y="22860"/>
                </a:lnTo>
                <a:lnTo>
                  <a:pt x="793153" y="14643"/>
                </a:lnTo>
                <a:lnTo>
                  <a:pt x="792302" y="13500"/>
                </a:lnTo>
                <a:lnTo>
                  <a:pt x="788136" y="7848"/>
                </a:lnTo>
                <a:lnTo>
                  <a:pt x="783031" y="5029"/>
                </a:lnTo>
                <a:lnTo>
                  <a:pt x="783031" y="51600"/>
                </a:lnTo>
                <a:lnTo>
                  <a:pt x="783031" y="67183"/>
                </a:lnTo>
                <a:lnTo>
                  <a:pt x="778764" y="71920"/>
                </a:lnTo>
                <a:lnTo>
                  <a:pt x="744588" y="71920"/>
                </a:lnTo>
                <a:lnTo>
                  <a:pt x="744588" y="47091"/>
                </a:lnTo>
                <a:lnTo>
                  <a:pt x="778764" y="47091"/>
                </a:lnTo>
                <a:lnTo>
                  <a:pt x="783031" y="51600"/>
                </a:lnTo>
                <a:lnTo>
                  <a:pt x="783031" y="5029"/>
                </a:lnTo>
                <a:lnTo>
                  <a:pt x="780605" y="3683"/>
                </a:lnTo>
                <a:lnTo>
                  <a:pt x="780605" y="17424"/>
                </a:lnTo>
                <a:lnTo>
                  <a:pt x="780605" y="31280"/>
                </a:lnTo>
                <a:lnTo>
                  <a:pt x="776922" y="35318"/>
                </a:lnTo>
                <a:lnTo>
                  <a:pt x="744588" y="35318"/>
                </a:lnTo>
                <a:lnTo>
                  <a:pt x="744588" y="13500"/>
                </a:lnTo>
                <a:lnTo>
                  <a:pt x="776922" y="13500"/>
                </a:lnTo>
                <a:lnTo>
                  <a:pt x="780605" y="17424"/>
                </a:lnTo>
                <a:lnTo>
                  <a:pt x="780605" y="3683"/>
                </a:lnTo>
                <a:lnTo>
                  <a:pt x="779754" y="3200"/>
                </a:lnTo>
                <a:lnTo>
                  <a:pt x="768032" y="1485"/>
                </a:lnTo>
                <a:lnTo>
                  <a:pt x="730745" y="1485"/>
                </a:lnTo>
                <a:lnTo>
                  <a:pt x="730745" y="83921"/>
                </a:lnTo>
                <a:lnTo>
                  <a:pt x="769061" y="83921"/>
                </a:lnTo>
                <a:lnTo>
                  <a:pt x="797242" y="60363"/>
                </a:lnTo>
                <a:lnTo>
                  <a:pt x="797242" y="52057"/>
                </a:lnTo>
                <a:close/>
              </a:path>
              <a:path w="958214" h="104140">
                <a:moveTo>
                  <a:pt x="873772" y="71335"/>
                </a:moveTo>
                <a:lnTo>
                  <a:pt x="826909" y="71335"/>
                </a:lnTo>
                <a:lnTo>
                  <a:pt x="826909" y="47675"/>
                </a:lnTo>
                <a:lnTo>
                  <a:pt x="862812" y="47675"/>
                </a:lnTo>
                <a:lnTo>
                  <a:pt x="862812" y="35318"/>
                </a:lnTo>
                <a:lnTo>
                  <a:pt x="826909" y="35318"/>
                </a:lnTo>
                <a:lnTo>
                  <a:pt x="826909" y="14071"/>
                </a:lnTo>
                <a:lnTo>
                  <a:pt x="872274" y="14071"/>
                </a:lnTo>
                <a:lnTo>
                  <a:pt x="872274" y="1498"/>
                </a:lnTo>
                <a:lnTo>
                  <a:pt x="813054" y="1498"/>
                </a:lnTo>
                <a:lnTo>
                  <a:pt x="813054" y="83908"/>
                </a:lnTo>
                <a:lnTo>
                  <a:pt x="873772" y="83908"/>
                </a:lnTo>
                <a:lnTo>
                  <a:pt x="873772" y="71335"/>
                </a:lnTo>
                <a:close/>
              </a:path>
              <a:path w="958214" h="104140">
                <a:moveTo>
                  <a:pt x="958049" y="1498"/>
                </a:moveTo>
                <a:lnTo>
                  <a:pt x="944194" y="1498"/>
                </a:lnTo>
                <a:lnTo>
                  <a:pt x="944194" y="34963"/>
                </a:lnTo>
                <a:lnTo>
                  <a:pt x="902982" y="34963"/>
                </a:lnTo>
                <a:lnTo>
                  <a:pt x="902982" y="1498"/>
                </a:lnTo>
                <a:lnTo>
                  <a:pt x="889139" y="1498"/>
                </a:lnTo>
                <a:lnTo>
                  <a:pt x="889139" y="83908"/>
                </a:lnTo>
                <a:lnTo>
                  <a:pt x="902982" y="83908"/>
                </a:lnTo>
                <a:lnTo>
                  <a:pt x="902982" y="47904"/>
                </a:lnTo>
                <a:lnTo>
                  <a:pt x="944194" y="47904"/>
                </a:lnTo>
                <a:lnTo>
                  <a:pt x="944194" y="83908"/>
                </a:lnTo>
                <a:lnTo>
                  <a:pt x="958049" y="83908"/>
                </a:lnTo>
                <a:lnTo>
                  <a:pt x="958049" y="14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055337" y="6427523"/>
            <a:ext cx="68907" cy="8241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144232" y="6427529"/>
            <a:ext cx="87144" cy="8241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251350" y="6405599"/>
            <a:ext cx="69616" cy="104345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68980" y="6580314"/>
            <a:ext cx="153654" cy="82417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242604" y="6580314"/>
            <a:ext cx="69609" cy="82410"/>
          </a:xfrm>
          <a:prstGeom prst="rect">
            <a:avLst/>
          </a:prstGeom>
        </p:spPr>
      </p:pic>
      <p:sp>
        <p:nvSpPr>
          <p:cNvPr id="30" name="bg object 30"/>
          <p:cNvSpPr/>
          <p:nvPr/>
        </p:nvSpPr>
        <p:spPr>
          <a:xfrm>
            <a:off x="152996" y="6274765"/>
            <a:ext cx="1797685" cy="389890"/>
          </a:xfrm>
          <a:custGeom>
            <a:avLst/>
            <a:gdLst/>
            <a:ahLst/>
            <a:cxnLst/>
            <a:rect l="l" t="t" r="r" b="b"/>
            <a:pathLst>
              <a:path w="1797685" h="389890">
                <a:moveTo>
                  <a:pt x="309359" y="206082"/>
                </a:moveTo>
                <a:lnTo>
                  <a:pt x="302285" y="158648"/>
                </a:lnTo>
                <a:lnTo>
                  <a:pt x="288658" y="114287"/>
                </a:lnTo>
                <a:lnTo>
                  <a:pt x="271322" y="73050"/>
                </a:lnTo>
                <a:lnTo>
                  <a:pt x="253098" y="34950"/>
                </a:lnTo>
                <a:lnTo>
                  <a:pt x="236816" y="0"/>
                </a:lnTo>
                <a:lnTo>
                  <a:pt x="152120" y="0"/>
                </a:lnTo>
                <a:lnTo>
                  <a:pt x="177634" y="30505"/>
                </a:lnTo>
                <a:lnTo>
                  <a:pt x="206159" y="65481"/>
                </a:lnTo>
                <a:lnTo>
                  <a:pt x="234365" y="104711"/>
                </a:lnTo>
                <a:lnTo>
                  <a:pt x="258940" y="148043"/>
                </a:lnTo>
                <a:lnTo>
                  <a:pt x="276555" y="195262"/>
                </a:lnTo>
                <a:lnTo>
                  <a:pt x="283908" y="246202"/>
                </a:lnTo>
                <a:lnTo>
                  <a:pt x="291973" y="248996"/>
                </a:lnTo>
                <a:lnTo>
                  <a:pt x="299707" y="252488"/>
                </a:lnTo>
                <a:lnTo>
                  <a:pt x="307060" y="256603"/>
                </a:lnTo>
                <a:lnTo>
                  <a:pt x="309359" y="206082"/>
                </a:lnTo>
                <a:close/>
              </a:path>
              <a:path w="1797685" h="389890">
                <a:moveTo>
                  <a:pt x="355307" y="344322"/>
                </a:moveTo>
                <a:lnTo>
                  <a:pt x="327380" y="298234"/>
                </a:lnTo>
                <a:lnTo>
                  <a:pt x="281990" y="268338"/>
                </a:lnTo>
                <a:lnTo>
                  <a:pt x="251002" y="298615"/>
                </a:lnTo>
                <a:lnTo>
                  <a:pt x="219798" y="319201"/>
                </a:lnTo>
                <a:lnTo>
                  <a:pt x="185013" y="330212"/>
                </a:lnTo>
                <a:lnTo>
                  <a:pt x="143256" y="331724"/>
                </a:lnTo>
                <a:lnTo>
                  <a:pt x="123164" y="328383"/>
                </a:lnTo>
                <a:lnTo>
                  <a:pt x="88011" y="311454"/>
                </a:lnTo>
                <a:lnTo>
                  <a:pt x="53721" y="266928"/>
                </a:lnTo>
                <a:lnTo>
                  <a:pt x="47536" y="229387"/>
                </a:lnTo>
                <a:lnTo>
                  <a:pt x="47675" y="227406"/>
                </a:lnTo>
                <a:lnTo>
                  <a:pt x="66967" y="177533"/>
                </a:lnTo>
                <a:lnTo>
                  <a:pt x="110197" y="147256"/>
                </a:lnTo>
                <a:lnTo>
                  <a:pt x="147510" y="141909"/>
                </a:lnTo>
                <a:lnTo>
                  <a:pt x="150368" y="142100"/>
                </a:lnTo>
                <a:lnTo>
                  <a:pt x="188620" y="156146"/>
                </a:lnTo>
                <a:lnTo>
                  <a:pt x="212344" y="186918"/>
                </a:lnTo>
                <a:lnTo>
                  <a:pt x="214299" y="226949"/>
                </a:lnTo>
                <a:lnTo>
                  <a:pt x="184924" y="264045"/>
                </a:lnTo>
                <a:lnTo>
                  <a:pt x="147853" y="272846"/>
                </a:lnTo>
                <a:lnTo>
                  <a:pt x="111455" y="247878"/>
                </a:lnTo>
                <a:lnTo>
                  <a:pt x="109156" y="233121"/>
                </a:lnTo>
                <a:lnTo>
                  <a:pt x="109194" y="232664"/>
                </a:lnTo>
                <a:lnTo>
                  <a:pt x="139357" y="201383"/>
                </a:lnTo>
                <a:lnTo>
                  <a:pt x="146494" y="201028"/>
                </a:lnTo>
                <a:lnTo>
                  <a:pt x="146646" y="201015"/>
                </a:lnTo>
                <a:lnTo>
                  <a:pt x="147167" y="201041"/>
                </a:lnTo>
                <a:lnTo>
                  <a:pt x="146494" y="201028"/>
                </a:lnTo>
                <a:lnTo>
                  <a:pt x="149872" y="201269"/>
                </a:lnTo>
                <a:lnTo>
                  <a:pt x="151790" y="202247"/>
                </a:lnTo>
                <a:lnTo>
                  <a:pt x="154406" y="205054"/>
                </a:lnTo>
                <a:lnTo>
                  <a:pt x="155155" y="206768"/>
                </a:lnTo>
                <a:lnTo>
                  <a:pt x="155054" y="208699"/>
                </a:lnTo>
                <a:lnTo>
                  <a:pt x="155067" y="208114"/>
                </a:lnTo>
                <a:lnTo>
                  <a:pt x="155028" y="208699"/>
                </a:lnTo>
                <a:lnTo>
                  <a:pt x="154914" y="210185"/>
                </a:lnTo>
                <a:lnTo>
                  <a:pt x="154254" y="211442"/>
                </a:lnTo>
                <a:lnTo>
                  <a:pt x="152120" y="213258"/>
                </a:lnTo>
                <a:lnTo>
                  <a:pt x="150520" y="213817"/>
                </a:lnTo>
                <a:lnTo>
                  <a:pt x="148488" y="213728"/>
                </a:lnTo>
                <a:lnTo>
                  <a:pt x="149186" y="213741"/>
                </a:lnTo>
                <a:lnTo>
                  <a:pt x="149021" y="213728"/>
                </a:lnTo>
                <a:lnTo>
                  <a:pt x="122986" y="235267"/>
                </a:lnTo>
                <a:lnTo>
                  <a:pt x="124206" y="244436"/>
                </a:lnTo>
                <a:lnTo>
                  <a:pt x="128778" y="252171"/>
                </a:lnTo>
                <a:lnTo>
                  <a:pt x="135978" y="257670"/>
                </a:lnTo>
                <a:lnTo>
                  <a:pt x="145122" y="260146"/>
                </a:lnTo>
                <a:lnTo>
                  <a:pt x="145516" y="260172"/>
                </a:lnTo>
                <a:lnTo>
                  <a:pt x="145275" y="260134"/>
                </a:lnTo>
                <a:lnTo>
                  <a:pt x="146659" y="260184"/>
                </a:lnTo>
                <a:lnTo>
                  <a:pt x="184658" y="247243"/>
                </a:lnTo>
                <a:lnTo>
                  <a:pt x="202349" y="213817"/>
                </a:lnTo>
                <a:lnTo>
                  <a:pt x="202679" y="211975"/>
                </a:lnTo>
                <a:lnTo>
                  <a:pt x="202704" y="211594"/>
                </a:lnTo>
                <a:lnTo>
                  <a:pt x="202666" y="211823"/>
                </a:lnTo>
                <a:lnTo>
                  <a:pt x="202577" y="208114"/>
                </a:lnTo>
                <a:lnTo>
                  <a:pt x="202158" y="201041"/>
                </a:lnTo>
                <a:lnTo>
                  <a:pt x="180797" y="165544"/>
                </a:lnTo>
                <a:lnTo>
                  <a:pt x="148704" y="154571"/>
                </a:lnTo>
                <a:lnTo>
                  <a:pt x="132080" y="155435"/>
                </a:lnTo>
                <a:lnTo>
                  <a:pt x="89420" y="174713"/>
                </a:lnTo>
                <a:lnTo>
                  <a:pt x="64338" y="213499"/>
                </a:lnTo>
                <a:lnTo>
                  <a:pt x="61518" y="229387"/>
                </a:lnTo>
                <a:lnTo>
                  <a:pt x="61556" y="233654"/>
                </a:lnTo>
                <a:lnTo>
                  <a:pt x="73926" y="278485"/>
                </a:lnTo>
                <a:lnTo>
                  <a:pt x="109855" y="310515"/>
                </a:lnTo>
                <a:lnTo>
                  <a:pt x="145796" y="319303"/>
                </a:lnTo>
                <a:lnTo>
                  <a:pt x="168402" y="318135"/>
                </a:lnTo>
                <a:lnTo>
                  <a:pt x="209130" y="304088"/>
                </a:lnTo>
                <a:lnTo>
                  <a:pt x="240995" y="276847"/>
                </a:lnTo>
                <a:lnTo>
                  <a:pt x="243598" y="272846"/>
                </a:lnTo>
                <a:lnTo>
                  <a:pt x="252476" y="259207"/>
                </a:lnTo>
                <a:lnTo>
                  <a:pt x="264134" y="217855"/>
                </a:lnTo>
                <a:lnTo>
                  <a:pt x="257098" y="170738"/>
                </a:lnTo>
                <a:lnTo>
                  <a:pt x="233845" y="133654"/>
                </a:lnTo>
                <a:lnTo>
                  <a:pt x="198259" y="107442"/>
                </a:lnTo>
                <a:lnTo>
                  <a:pt x="153733" y="95656"/>
                </a:lnTo>
                <a:lnTo>
                  <a:pt x="149567" y="95465"/>
                </a:lnTo>
                <a:lnTo>
                  <a:pt x="120980" y="96939"/>
                </a:lnTo>
                <a:lnTo>
                  <a:pt x="69494" y="114668"/>
                </a:lnTo>
                <a:lnTo>
                  <a:pt x="29248" y="149072"/>
                </a:lnTo>
                <a:lnTo>
                  <a:pt x="4864" y="196316"/>
                </a:lnTo>
                <a:lnTo>
                  <a:pt x="0" y="229400"/>
                </a:lnTo>
                <a:lnTo>
                  <a:pt x="1587" y="256044"/>
                </a:lnTo>
                <a:lnTo>
                  <a:pt x="21412" y="307962"/>
                </a:lnTo>
                <a:lnTo>
                  <a:pt x="62268" y="348932"/>
                </a:lnTo>
                <a:lnTo>
                  <a:pt x="126898" y="375005"/>
                </a:lnTo>
                <a:lnTo>
                  <a:pt x="166624" y="380682"/>
                </a:lnTo>
                <a:lnTo>
                  <a:pt x="188976" y="381317"/>
                </a:lnTo>
                <a:lnTo>
                  <a:pt x="233032" y="378866"/>
                </a:lnTo>
                <a:lnTo>
                  <a:pt x="275628" y="371703"/>
                </a:lnTo>
                <a:lnTo>
                  <a:pt x="316484" y="360095"/>
                </a:lnTo>
                <a:lnTo>
                  <a:pt x="355307" y="344322"/>
                </a:lnTo>
                <a:close/>
              </a:path>
              <a:path w="1797685" h="389890">
                <a:moveTo>
                  <a:pt x="365201" y="143624"/>
                </a:moveTo>
                <a:lnTo>
                  <a:pt x="362483" y="98209"/>
                </a:lnTo>
                <a:lnTo>
                  <a:pt x="351637" y="0"/>
                </a:lnTo>
                <a:lnTo>
                  <a:pt x="266966" y="0"/>
                </a:lnTo>
                <a:lnTo>
                  <a:pt x="282397" y="45567"/>
                </a:lnTo>
                <a:lnTo>
                  <a:pt x="298424" y="88125"/>
                </a:lnTo>
                <a:lnTo>
                  <a:pt x="312661" y="129425"/>
                </a:lnTo>
                <a:lnTo>
                  <a:pt x="322757" y="171208"/>
                </a:lnTo>
                <a:lnTo>
                  <a:pt x="326364" y="215252"/>
                </a:lnTo>
                <a:lnTo>
                  <a:pt x="321094" y="263283"/>
                </a:lnTo>
                <a:lnTo>
                  <a:pt x="320662" y="265252"/>
                </a:lnTo>
                <a:lnTo>
                  <a:pt x="325081" y="268414"/>
                </a:lnTo>
                <a:lnTo>
                  <a:pt x="329298" y="271830"/>
                </a:lnTo>
                <a:lnTo>
                  <a:pt x="333324" y="275463"/>
                </a:lnTo>
                <a:lnTo>
                  <a:pt x="353047" y="231394"/>
                </a:lnTo>
                <a:lnTo>
                  <a:pt x="362864" y="187731"/>
                </a:lnTo>
                <a:lnTo>
                  <a:pt x="365201" y="143624"/>
                </a:lnTo>
                <a:close/>
              </a:path>
              <a:path w="1797685" h="389890">
                <a:moveTo>
                  <a:pt x="466471" y="0"/>
                </a:moveTo>
                <a:lnTo>
                  <a:pt x="380352" y="0"/>
                </a:lnTo>
                <a:lnTo>
                  <a:pt x="384479" y="51384"/>
                </a:lnTo>
                <a:lnTo>
                  <a:pt x="386384" y="100863"/>
                </a:lnTo>
                <a:lnTo>
                  <a:pt x="384644" y="148742"/>
                </a:lnTo>
                <a:lnTo>
                  <a:pt x="377863" y="195300"/>
                </a:lnTo>
                <a:lnTo>
                  <a:pt x="364629" y="240855"/>
                </a:lnTo>
                <a:lnTo>
                  <a:pt x="343509" y="285686"/>
                </a:lnTo>
                <a:lnTo>
                  <a:pt x="347472" y="290080"/>
                </a:lnTo>
                <a:lnTo>
                  <a:pt x="351167" y="294690"/>
                </a:lnTo>
                <a:lnTo>
                  <a:pt x="354571" y="299554"/>
                </a:lnTo>
                <a:lnTo>
                  <a:pt x="387235" y="265226"/>
                </a:lnTo>
                <a:lnTo>
                  <a:pt x="413512" y="227063"/>
                </a:lnTo>
                <a:lnTo>
                  <a:pt x="433895" y="185648"/>
                </a:lnTo>
                <a:lnTo>
                  <a:pt x="448894" y="141630"/>
                </a:lnTo>
                <a:lnTo>
                  <a:pt x="458990" y="95605"/>
                </a:lnTo>
                <a:lnTo>
                  <a:pt x="464680" y="48183"/>
                </a:lnTo>
                <a:lnTo>
                  <a:pt x="466471" y="0"/>
                </a:lnTo>
                <a:close/>
              </a:path>
              <a:path w="1797685" h="389890">
                <a:moveTo>
                  <a:pt x="571715" y="0"/>
                </a:moveTo>
                <a:lnTo>
                  <a:pt x="495173" y="0"/>
                </a:lnTo>
                <a:lnTo>
                  <a:pt x="492239" y="48895"/>
                </a:lnTo>
                <a:lnTo>
                  <a:pt x="483577" y="98120"/>
                </a:lnTo>
                <a:lnTo>
                  <a:pt x="469417" y="146621"/>
                </a:lnTo>
                <a:lnTo>
                  <a:pt x="450011" y="193357"/>
                </a:lnTo>
                <a:lnTo>
                  <a:pt x="425564" y="237236"/>
                </a:lnTo>
                <a:lnTo>
                  <a:pt x="396316" y="277228"/>
                </a:lnTo>
                <a:lnTo>
                  <a:pt x="362508" y="312254"/>
                </a:lnTo>
                <a:lnTo>
                  <a:pt x="366458" y="319366"/>
                </a:lnTo>
                <a:lnTo>
                  <a:pt x="369824" y="326859"/>
                </a:lnTo>
                <a:lnTo>
                  <a:pt x="372529" y="334645"/>
                </a:lnTo>
                <a:lnTo>
                  <a:pt x="415163" y="307594"/>
                </a:lnTo>
                <a:lnTo>
                  <a:pt x="453720" y="275336"/>
                </a:lnTo>
                <a:lnTo>
                  <a:pt x="487705" y="238353"/>
                </a:lnTo>
                <a:lnTo>
                  <a:pt x="516636" y="197154"/>
                </a:lnTo>
                <a:lnTo>
                  <a:pt x="539991" y="152222"/>
                </a:lnTo>
                <a:lnTo>
                  <a:pt x="557288" y="104063"/>
                </a:lnTo>
                <a:lnTo>
                  <a:pt x="568032" y="53149"/>
                </a:lnTo>
                <a:lnTo>
                  <a:pt x="571715" y="0"/>
                </a:lnTo>
                <a:close/>
              </a:path>
              <a:path w="1797685" h="389890">
                <a:moveTo>
                  <a:pt x="1245679" y="356108"/>
                </a:moveTo>
                <a:lnTo>
                  <a:pt x="1242428" y="351142"/>
                </a:lnTo>
                <a:lnTo>
                  <a:pt x="1241069" y="349072"/>
                </a:lnTo>
                <a:lnTo>
                  <a:pt x="1234605" y="346176"/>
                </a:lnTo>
                <a:lnTo>
                  <a:pt x="1234605" y="343408"/>
                </a:lnTo>
                <a:lnTo>
                  <a:pt x="1240142" y="340296"/>
                </a:lnTo>
                <a:lnTo>
                  <a:pt x="1240624" y="339369"/>
                </a:lnTo>
                <a:lnTo>
                  <a:pt x="1243266" y="334302"/>
                </a:lnTo>
                <a:lnTo>
                  <a:pt x="1243266" y="326910"/>
                </a:lnTo>
                <a:lnTo>
                  <a:pt x="1241590" y="318693"/>
                </a:lnTo>
                <a:lnTo>
                  <a:pt x="1240739" y="317550"/>
                </a:lnTo>
                <a:lnTo>
                  <a:pt x="1236573" y="311899"/>
                </a:lnTo>
                <a:lnTo>
                  <a:pt x="1231480" y="309079"/>
                </a:lnTo>
                <a:lnTo>
                  <a:pt x="1231480" y="355650"/>
                </a:lnTo>
                <a:lnTo>
                  <a:pt x="1231480" y="371233"/>
                </a:lnTo>
                <a:lnTo>
                  <a:pt x="1227213" y="375970"/>
                </a:lnTo>
                <a:lnTo>
                  <a:pt x="1193038" y="375970"/>
                </a:lnTo>
                <a:lnTo>
                  <a:pt x="1193038" y="351142"/>
                </a:lnTo>
                <a:lnTo>
                  <a:pt x="1227213" y="351142"/>
                </a:lnTo>
                <a:lnTo>
                  <a:pt x="1231480" y="355650"/>
                </a:lnTo>
                <a:lnTo>
                  <a:pt x="1231480" y="309079"/>
                </a:lnTo>
                <a:lnTo>
                  <a:pt x="1229055" y="307746"/>
                </a:lnTo>
                <a:lnTo>
                  <a:pt x="1229055" y="321475"/>
                </a:lnTo>
                <a:lnTo>
                  <a:pt x="1229055" y="335330"/>
                </a:lnTo>
                <a:lnTo>
                  <a:pt x="1225359" y="339369"/>
                </a:lnTo>
                <a:lnTo>
                  <a:pt x="1193038" y="339369"/>
                </a:lnTo>
                <a:lnTo>
                  <a:pt x="1193038" y="317550"/>
                </a:lnTo>
                <a:lnTo>
                  <a:pt x="1225359" y="317550"/>
                </a:lnTo>
                <a:lnTo>
                  <a:pt x="1229055" y="321475"/>
                </a:lnTo>
                <a:lnTo>
                  <a:pt x="1229055" y="307746"/>
                </a:lnTo>
                <a:lnTo>
                  <a:pt x="1228204" y="307263"/>
                </a:lnTo>
                <a:lnTo>
                  <a:pt x="1216469" y="305549"/>
                </a:lnTo>
                <a:lnTo>
                  <a:pt x="1179182" y="305549"/>
                </a:lnTo>
                <a:lnTo>
                  <a:pt x="1179182" y="387972"/>
                </a:lnTo>
                <a:lnTo>
                  <a:pt x="1217510" y="387972"/>
                </a:lnTo>
                <a:lnTo>
                  <a:pt x="1245679" y="364426"/>
                </a:lnTo>
                <a:lnTo>
                  <a:pt x="1245679" y="356108"/>
                </a:lnTo>
                <a:close/>
              </a:path>
              <a:path w="1797685" h="389890">
                <a:moveTo>
                  <a:pt x="1322222" y="375386"/>
                </a:moveTo>
                <a:lnTo>
                  <a:pt x="1275359" y="375386"/>
                </a:lnTo>
                <a:lnTo>
                  <a:pt x="1275359" y="351726"/>
                </a:lnTo>
                <a:lnTo>
                  <a:pt x="1311249" y="351726"/>
                </a:lnTo>
                <a:lnTo>
                  <a:pt x="1311249" y="339382"/>
                </a:lnTo>
                <a:lnTo>
                  <a:pt x="1275359" y="339382"/>
                </a:lnTo>
                <a:lnTo>
                  <a:pt x="1275359" y="318122"/>
                </a:lnTo>
                <a:lnTo>
                  <a:pt x="1320723" y="318122"/>
                </a:lnTo>
                <a:lnTo>
                  <a:pt x="1320723" y="305562"/>
                </a:lnTo>
                <a:lnTo>
                  <a:pt x="1261503" y="305562"/>
                </a:lnTo>
                <a:lnTo>
                  <a:pt x="1261503" y="387972"/>
                </a:lnTo>
                <a:lnTo>
                  <a:pt x="1322222" y="387972"/>
                </a:lnTo>
                <a:lnTo>
                  <a:pt x="1322222" y="375386"/>
                </a:lnTo>
                <a:close/>
              </a:path>
              <a:path w="1797685" h="389890">
                <a:moveTo>
                  <a:pt x="1402689" y="330936"/>
                </a:moveTo>
                <a:lnTo>
                  <a:pt x="1400771" y="320306"/>
                </a:lnTo>
                <a:lnTo>
                  <a:pt x="1399006" y="317779"/>
                </a:lnTo>
                <a:lnTo>
                  <a:pt x="1395183" y="312318"/>
                </a:lnTo>
                <a:lnTo>
                  <a:pt x="1388605" y="308686"/>
                </a:lnTo>
                <a:lnTo>
                  <a:pt x="1388605" y="322630"/>
                </a:lnTo>
                <a:lnTo>
                  <a:pt x="1388605" y="339369"/>
                </a:lnTo>
                <a:lnTo>
                  <a:pt x="1384096" y="344449"/>
                </a:lnTo>
                <a:lnTo>
                  <a:pt x="1351445" y="344449"/>
                </a:lnTo>
                <a:lnTo>
                  <a:pt x="1351445" y="317779"/>
                </a:lnTo>
                <a:lnTo>
                  <a:pt x="1384096" y="317779"/>
                </a:lnTo>
                <a:lnTo>
                  <a:pt x="1388605" y="322630"/>
                </a:lnTo>
                <a:lnTo>
                  <a:pt x="1388605" y="308686"/>
                </a:lnTo>
                <a:lnTo>
                  <a:pt x="1386128" y="307301"/>
                </a:lnTo>
                <a:lnTo>
                  <a:pt x="1373822" y="305549"/>
                </a:lnTo>
                <a:lnTo>
                  <a:pt x="1337589" y="305549"/>
                </a:lnTo>
                <a:lnTo>
                  <a:pt x="1337589" y="387972"/>
                </a:lnTo>
                <a:lnTo>
                  <a:pt x="1351445" y="387972"/>
                </a:lnTo>
                <a:lnTo>
                  <a:pt x="1351445" y="356679"/>
                </a:lnTo>
                <a:lnTo>
                  <a:pt x="1373822" y="356679"/>
                </a:lnTo>
                <a:lnTo>
                  <a:pt x="1386128" y="354939"/>
                </a:lnTo>
                <a:lnTo>
                  <a:pt x="1395183" y="349872"/>
                </a:lnTo>
                <a:lnTo>
                  <a:pt x="1398930" y="344449"/>
                </a:lnTo>
                <a:lnTo>
                  <a:pt x="1400771" y="341782"/>
                </a:lnTo>
                <a:lnTo>
                  <a:pt x="1402689" y="330936"/>
                </a:lnTo>
                <a:close/>
              </a:path>
              <a:path w="1797685" h="389890">
                <a:moveTo>
                  <a:pt x="1486839" y="363029"/>
                </a:moveTo>
                <a:lnTo>
                  <a:pt x="1472298" y="363029"/>
                </a:lnTo>
                <a:lnTo>
                  <a:pt x="1470101" y="371805"/>
                </a:lnTo>
                <a:lnTo>
                  <a:pt x="1463408" y="376885"/>
                </a:lnTo>
                <a:lnTo>
                  <a:pt x="1453248" y="376885"/>
                </a:lnTo>
                <a:lnTo>
                  <a:pt x="1442237" y="374472"/>
                </a:lnTo>
                <a:lnTo>
                  <a:pt x="1434541" y="367931"/>
                </a:lnTo>
                <a:lnTo>
                  <a:pt x="1430020" y="358343"/>
                </a:lnTo>
                <a:lnTo>
                  <a:pt x="1428546" y="346773"/>
                </a:lnTo>
                <a:lnTo>
                  <a:pt x="1430045" y="335191"/>
                </a:lnTo>
                <a:lnTo>
                  <a:pt x="1434592" y="325589"/>
                </a:lnTo>
                <a:lnTo>
                  <a:pt x="1442326" y="319049"/>
                </a:lnTo>
                <a:lnTo>
                  <a:pt x="1453362" y="316623"/>
                </a:lnTo>
                <a:lnTo>
                  <a:pt x="1463065" y="316623"/>
                </a:lnTo>
                <a:lnTo>
                  <a:pt x="1468716" y="320548"/>
                </a:lnTo>
                <a:lnTo>
                  <a:pt x="1471383" y="328409"/>
                </a:lnTo>
                <a:lnTo>
                  <a:pt x="1485925" y="328409"/>
                </a:lnTo>
                <a:lnTo>
                  <a:pt x="1482039" y="318427"/>
                </a:lnTo>
                <a:lnTo>
                  <a:pt x="1475092" y="310730"/>
                </a:lnTo>
                <a:lnTo>
                  <a:pt x="1465440" y="305790"/>
                </a:lnTo>
                <a:lnTo>
                  <a:pt x="1453362" y="304050"/>
                </a:lnTo>
                <a:lnTo>
                  <a:pt x="1436814" y="307238"/>
                </a:lnTo>
                <a:lnTo>
                  <a:pt x="1424609" y="316103"/>
                </a:lnTo>
                <a:lnTo>
                  <a:pt x="1417053" y="329615"/>
                </a:lnTo>
                <a:lnTo>
                  <a:pt x="1414462" y="346773"/>
                </a:lnTo>
                <a:lnTo>
                  <a:pt x="1417040" y="363905"/>
                </a:lnTo>
                <a:lnTo>
                  <a:pt x="1424546" y="377418"/>
                </a:lnTo>
                <a:lnTo>
                  <a:pt x="1436725" y="386283"/>
                </a:lnTo>
                <a:lnTo>
                  <a:pt x="1453248" y="389458"/>
                </a:lnTo>
                <a:lnTo>
                  <a:pt x="1465999" y="387527"/>
                </a:lnTo>
                <a:lnTo>
                  <a:pt x="1476019" y="382092"/>
                </a:lnTo>
                <a:lnTo>
                  <a:pt x="1483055" y="373735"/>
                </a:lnTo>
                <a:lnTo>
                  <a:pt x="1486839" y="363029"/>
                </a:lnTo>
                <a:close/>
              </a:path>
              <a:path w="1797685" h="389890">
                <a:moveTo>
                  <a:pt x="1572158" y="305549"/>
                </a:moveTo>
                <a:lnTo>
                  <a:pt x="1552524" y="305549"/>
                </a:lnTo>
                <a:lnTo>
                  <a:pt x="1518475" y="369735"/>
                </a:lnTo>
                <a:lnTo>
                  <a:pt x="1515706" y="369735"/>
                </a:lnTo>
                <a:lnTo>
                  <a:pt x="1515706" y="305549"/>
                </a:lnTo>
                <a:lnTo>
                  <a:pt x="1502549" y="305549"/>
                </a:lnTo>
                <a:lnTo>
                  <a:pt x="1502549" y="387959"/>
                </a:lnTo>
                <a:lnTo>
                  <a:pt x="1522171" y="387959"/>
                </a:lnTo>
                <a:lnTo>
                  <a:pt x="1556232" y="323786"/>
                </a:lnTo>
                <a:lnTo>
                  <a:pt x="1559001" y="323786"/>
                </a:lnTo>
                <a:lnTo>
                  <a:pt x="1559001" y="387959"/>
                </a:lnTo>
                <a:lnTo>
                  <a:pt x="1572158" y="387959"/>
                </a:lnTo>
                <a:lnTo>
                  <a:pt x="1572158" y="305549"/>
                </a:lnTo>
                <a:close/>
              </a:path>
              <a:path w="1797685" h="389890">
                <a:moveTo>
                  <a:pt x="1650657" y="305562"/>
                </a:moveTo>
                <a:lnTo>
                  <a:pt x="1584045" y="305562"/>
                </a:lnTo>
                <a:lnTo>
                  <a:pt x="1584045" y="317779"/>
                </a:lnTo>
                <a:lnTo>
                  <a:pt x="1610487" y="317779"/>
                </a:lnTo>
                <a:lnTo>
                  <a:pt x="1610487" y="387972"/>
                </a:lnTo>
                <a:lnTo>
                  <a:pt x="1624330" y="387972"/>
                </a:lnTo>
                <a:lnTo>
                  <a:pt x="1624330" y="317779"/>
                </a:lnTo>
                <a:lnTo>
                  <a:pt x="1650657" y="317779"/>
                </a:lnTo>
                <a:lnTo>
                  <a:pt x="1650657" y="305562"/>
                </a:lnTo>
                <a:close/>
              </a:path>
              <a:path w="1797685" h="389890">
                <a:moveTo>
                  <a:pt x="1723377" y="375386"/>
                </a:moveTo>
                <a:lnTo>
                  <a:pt x="1676527" y="375386"/>
                </a:lnTo>
                <a:lnTo>
                  <a:pt x="1676527" y="351726"/>
                </a:lnTo>
                <a:lnTo>
                  <a:pt x="1712429" y="351726"/>
                </a:lnTo>
                <a:lnTo>
                  <a:pt x="1712429" y="339382"/>
                </a:lnTo>
                <a:lnTo>
                  <a:pt x="1676527" y="339382"/>
                </a:lnTo>
                <a:lnTo>
                  <a:pt x="1676527" y="318122"/>
                </a:lnTo>
                <a:lnTo>
                  <a:pt x="1721891" y="318122"/>
                </a:lnTo>
                <a:lnTo>
                  <a:pt x="1721891" y="305562"/>
                </a:lnTo>
                <a:lnTo>
                  <a:pt x="1662671" y="305562"/>
                </a:lnTo>
                <a:lnTo>
                  <a:pt x="1662671" y="387972"/>
                </a:lnTo>
                <a:lnTo>
                  <a:pt x="1723377" y="387972"/>
                </a:lnTo>
                <a:lnTo>
                  <a:pt x="1723377" y="375386"/>
                </a:lnTo>
                <a:close/>
              </a:path>
              <a:path w="1797685" h="389890">
                <a:moveTo>
                  <a:pt x="1797265" y="305562"/>
                </a:moveTo>
                <a:lnTo>
                  <a:pt x="1730667" y="305562"/>
                </a:lnTo>
                <a:lnTo>
                  <a:pt x="1730667" y="317779"/>
                </a:lnTo>
                <a:lnTo>
                  <a:pt x="1757095" y="317779"/>
                </a:lnTo>
                <a:lnTo>
                  <a:pt x="1757095" y="387972"/>
                </a:lnTo>
                <a:lnTo>
                  <a:pt x="1770951" y="387972"/>
                </a:lnTo>
                <a:lnTo>
                  <a:pt x="1770951" y="317779"/>
                </a:lnTo>
                <a:lnTo>
                  <a:pt x="1797265" y="317779"/>
                </a:lnTo>
                <a:lnTo>
                  <a:pt x="1797265" y="3055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4990" y="496727"/>
            <a:ext cx="10772169" cy="1009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 u="heavy">
                <a:solidFill>
                  <a:srgbClr val="15161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8243" y="1243042"/>
            <a:ext cx="10904855" cy="4429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975803" y="6337477"/>
            <a:ext cx="710565" cy="236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 b="0" i="0">
                <a:solidFill>
                  <a:srgbClr val="FAAD38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35" dirty="0"/>
              <a:t>CSU.RU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252583" y="6366645"/>
            <a:ext cx="4785359" cy="2070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5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10" dirty="0"/>
              <a:t>ИНСТИТУТ</a:t>
            </a:r>
            <a:r>
              <a:rPr spc="-25" dirty="0"/>
              <a:t> </a:t>
            </a:r>
            <a:r>
              <a:rPr spc="150" dirty="0"/>
              <a:t>ОБРАЗОВАНИЯ</a:t>
            </a:r>
            <a:r>
              <a:rPr spc="-25" dirty="0"/>
              <a:t> </a:t>
            </a:r>
            <a:r>
              <a:rPr spc="150" dirty="0"/>
              <a:t>И</a:t>
            </a:r>
            <a:r>
              <a:rPr spc="-25" dirty="0"/>
              <a:t> </a:t>
            </a:r>
            <a:r>
              <a:rPr spc="135" dirty="0"/>
              <a:t>ПРАКТИЧЕСКОЙ</a:t>
            </a:r>
            <a:r>
              <a:rPr spc="-25" dirty="0"/>
              <a:t> </a:t>
            </a:r>
            <a:r>
              <a:rPr spc="140" dirty="0"/>
              <a:t>ПСИХОЛОГИИ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27948" y="6377940"/>
            <a:ext cx="2788094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png"/><Relationship Id="rId7" Type="http://schemas.openxmlformats.org/officeDocument/2006/relationships/image" Target="../media/image51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jpg"/><Relationship Id="rId11" Type="http://schemas.openxmlformats.org/officeDocument/2006/relationships/image" Target="../media/image55.png"/><Relationship Id="rId5" Type="http://schemas.openxmlformats.org/officeDocument/2006/relationships/image" Target="../media/image49.jpeg"/><Relationship Id="rId10" Type="http://schemas.openxmlformats.org/officeDocument/2006/relationships/image" Target="../media/image54.png"/><Relationship Id="rId4" Type="http://schemas.openxmlformats.org/officeDocument/2006/relationships/image" Target="../media/image48.jpeg"/><Relationship Id="rId9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g"/><Relationship Id="rId4" Type="http://schemas.openxmlformats.org/officeDocument/2006/relationships/image" Target="../media/image5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61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9CFB6B9-2F17-41FE-9AEF-FAE2E7D532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4" r="1"/>
          <a:stretch/>
        </p:blipFill>
        <p:spPr>
          <a:xfrm>
            <a:off x="4076700" y="0"/>
            <a:ext cx="8528203" cy="6874933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4904498" y="457200"/>
            <a:ext cx="6872605" cy="1042593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3100" u="heavy" spc="23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ИНСТИТУТ</a:t>
            </a:r>
            <a:r>
              <a:rPr sz="3100" u="heavy" spc="-16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3100" u="heavy" spc="34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ОБРАЗОВАНИЯ</a:t>
            </a:r>
            <a:endParaRPr sz="3100" dirty="0">
              <a:solidFill>
                <a:schemeClr val="bg1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3100" u="heavy" spc="33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И</a:t>
            </a:r>
            <a:r>
              <a:rPr sz="3100" u="heavy" spc="-13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3100" u="heavy" spc="29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ПРАКТИЧЕСКОЙ</a:t>
            </a:r>
            <a:r>
              <a:rPr sz="3100" u="heavy" spc="-12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3100" u="heavy" spc="3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ПСИХОЛОГИИ</a:t>
            </a:r>
            <a:endParaRPr lang="ru-RU" sz="3100" u="heavy" spc="300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6DC8F16E-2943-4D0E-A728-3343BFCD83E4}"/>
              </a:ext>
            </a:extLst>
          </p:cNvPr>
          <p:cNvSpPr txBox="1"/>
          <p:nvPr/>
        </p:nvSpPr>
        <p:spPr>
          <a:xfrm>
            <a:off x="481806" y="4847510"/>
            <a:ext cx="3474866" cy="10849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lang="ru-RU" sz="2400" b="1" dirty="0">
                <a:cs typeface="Calibri"/>
              </a:rPr>
              <a:t>Ирина </a:t>
            </a:r>
            <a:r>
              <a:rPr lang="ru-RU" sz="2400" b="1" spc="-5" dirty="0">
                <a:cs typeface="Calibri"/>
              </a:rPr>
              <a:t>Александровна </a:t>
            </a:r>
            <a:r>
              <a:rPr lang="ru-RU" sz="2400" b="1" spc="-440" dirty="0">
                <a:cs typeface="Calibri"/>
              </a:rPr>
              <a:t> </a:t>
            </a:r>
          </a:p>
          <a:p>
            <a:pPr marL="12700" marR="5080" algn="ctr">
              <a:spcBef>
                <a:spcPts val="100"/>
              </a:spcBef>
            </a:pPr>
            <a:r>
              <a:rPr sz="2400" b="1" spc="-25" dirty="0" err="1">
                <a:latin typeface="Calibri"/>
                <a:cs typeface="Calibri"/>
              </a:rPr>
              <a:t>Трушина</a:t>
            </a:r>
            <a:r>
              <a:rPr sz="2400" b="1" spc="-25" dirty="0">
                <a:latin typeface="Calibri"/>
                <a:cs typeface="Calibri"/>
              </a:rPr>
              <a:t> </a:t>
            </a:r>
            <a:endParaRPr lang="ru-RU" sz="2400" b="1" spc="-25" dirty="0">
              <a:latin typeface="Calibri"/>
              <a:cs typeface="Calibri"/>
            </a:endParaRPr>
          </a:p>
          <a:p>
            <a:pPr marL="12700" marR="5080" algn="ctr">
              <a:spcBef>
                <a:spcPts val="100"/>
              </a:spcBef>
            </a:pPr>
            <a:r>
              <a:rPr sz="2000" spc="-10" dirty="0" err="1">
                <a:latin typeface="Calibri"/>
                <a:cs typeface="Calibri"/>
              </a:rPr>
              <a:t>директор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lang="ru-RU" sz="2000" dirty="0">
                <a:latin typeface="Calibri"/>
                <a:cs typeface="Calibri"/>
              </a:rPr>
              <a:t>института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46AAD67F-5FEE-48C0-9676-BEFA35A9F829}"/>
              </a:ext>
            </a:extLst>
          </p:cNvPr>
          <p:cNvSpPr txBox="1"/>
          <p:nvPr/>
        </p:nvSpPr>
        <p:spPr>
          <a:xfrm>
            <a:off x="8267334" y="4724399"/>
            <a:ext cx="2895721" cy="13311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lang="ru-RU" sz="2400" b="1" spc="-10" dirty="0">
                <a:cs typeface="Calibri"/>
              </a:rPr>
              <a:t>Ксения Сергеевна</a:t>
            </a:r>
            <a:endParaRPr lang="ru-RU" sz="2400" b="1" spc="-440" dirty="0">
              <a:cs typeface="Calibri"/>
            </a:endParaRPr>
          </a:p>
          <a:p>
            <a:pPr marL="12700" marR="5080" algn="ctr">
              <a:spcBef>
                <a:spcPts val="100"/>
              </a:spcBef>
            </a:pPr>
            <a:r>
              <a:rPr lang="ru-RU" sz="2400" b="1" spc="-10" dirty="0" err="1">
                <a:latin typeface="Calibri"/>
                <a:cs typeface="Calibri"/>
              </a:rPr>
              <a:t>Подкорытова</a:t>
            </a:r>
            <a:r>
              <a:rPr lang="ru-RU" sz="2400" b="1" spc="-10" dirty="0">
                <a:latin typeface="Calibri"/>
                <a:cs typeface="Calibri"/>
              </a:rPr>
              <a:t> </a:t>
            </a:r>
          </a:p>
          <a:p>
            <a:pPr marL="12700" marR="5080" algn="ctr">
              <a:spcBef>
                <a:spcPts val="100"/>
              </a:spcBef>
            </a:pPr>
            <a:r>
              <a:rPr spc="-5" dirty="0" err="1">
                <a:latin typeface="Calibri"/>
                <a:cs typeface="Calibri"/>
              </a:rPr>
              <a:t>заместитель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 err="1">
                <a:latin typeface="Calibri"/>
                <a:cs typeface="Calibri"/>
              </a:rPr>
              <a:t>директора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lang="ru-RU" spc="-35" dirty="0">
                <a:latin typeface="Calibri"/>
                <a:cs typeface="Calibri"/>
              </a:rPr>
              <a:t>по воспитательной работе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5E0C6A7E-42EE-4176-9504-24BB3A3613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00300" y="122729"/>
            <a:ext cx="7772400" cy="848838"/>
          </a:xfrm>
          <a:prstGeom prst="rect">
            <a:avLst/>
          </a:prstGeom>
        </p:spPr>
        <p:txBody>
          <a:bodyPr vert="horz" wrap="square" lIns="0" tIns="17669" rIns="0" bIns="0" rtlCol="0">
            <a:spAutoFit/>
          </a:bodyPr>
          <a:lstStyle/>
          <a:p>
            <a:pPr marL="16828">
              <a:spcBef>
                <a:spcPts val="139"/>
              </a:spcBef>
            </a:pPr>
            <a:r>
              <a:rPr lang="ru-RU" sz="5400" spc="-53" dirty="0">
                <a:latin typeface="Calibri"/>
                <a:cs typeface="Calibri"/>
              </a:rPr>
              <a:t>Руководство института</a:t>
            </a:r>
            <a:endParaRPr sz="5400" dirty="0">
              <a:latin typeface="Calibri"/>
              <a:cs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40B528-0FC9-0C0F-48AB-036BC38C72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2" r="14445" b="11111"/>
          <a:stretch/>
        </p:blipFill>
        <p:spPr>
          <a:xfrm>
            <a:off x="481806" y="1157674"/>
            <a:ext cx="3210053" cy="3566725"/>
          </a:xfrm>
          <a:prstGeom prst="rect">
            <a:avLst/>
          </a:prstGeom>
        </p:spPr>
      </p:pic>
      <p:pic>
        <p:nvPicPr>
          <p:cNvPr id="9" name="Picture 2" descr="https://www.csu.ru/faculties/PublishingImages/IOPP/%D0%9A%D1%83%D0%B7%D0%BD%D0%B5%D1%86%D0%BE%D0%B2%D0%B0%20%D0%9C%20%D0%A1%D0%98%D0%9A%D0%9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040" y="1157674"/>
            <a:ext cx="2732193" cy="364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607D325-1779-29E9-5658-3BFA2124F4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459" y="1157674"/>
            <a:ext cx="3082500" cy="3566725"/>
          </a:xfrm>
          <a:prstGeom prst="rect">
            <a:avLst/>
          </a:prstGeom>
        </p:spPr>
      </p:pic>
      <p:sp>
        <p:nvSpPr>
          <p:cNvPr id="15" name="object 5">
            <a:extLst>
              <a:ext uri="{FF2B5EF4-FFF2-40B4-BE49-F238E27FC236}">
                <a16:creationId xmlns:a16="http://schemas.microsoft.com/office/drawing/2014/main" id="{84CC8315-BF76-FA0A-22CB-468E3ED5B2A0}"/>
              </a:ext>
            </a:extLst>
          </p:cNvPr>
          <p:cNvSpPr txBox="1"/>
          <p:nvPr/>
        </p:nvSpPr>
        <p:spPr>
          <a:xfrm>
            <a:off x="4617815" y="4847510"/>
            <a:ext cx="2895721" cy="10849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lang="ru-RU" sz="2400" b="1" dirty="0">
                <a:cs typeface="Calibri"/>
              </a:rPr>
              <a:t>Мария </a:t>
            </a:r>
            <a:r>
              <a:rPr lang="ru-RU" sz="2400" b="1" spc="-10" dirty="0">
                <a:cs typeface="Calibri"/>
              </a:rPr>
              <a:t>Николаевна </a:t>
            </a:r>
            <a:r>
              <a:rPr lang="ru-RU" sz="2400" b="1" spc="-440" dirty="0">
                <a:cs typeface="Calibri"/>
              </a:rPr>
              <a:t> </a:t>
            </a:r>
          </a:p>
          <a:p>
            <a:pPr marL="12700" marR="5080" algn="ctr">
              <a:spcBef>
                <a:spcPts val="100"/>
              </a:spcBef>
            </a:pPr>
            <a:r>
              <a:rPr sz="2400" b="1" spc="-10" dirty="0" err="1">
                <a:latin typeface="Calibri"/>
                <a:cs typeface="Calibri"/>
              </a:rPr>
              <a:t>Кузнецова</a:t>
            </a:r>
            <a:r>
              <a:rPr sz="2400" b="1" spc="-10" dirty="0">
                <a:latin typeface="Calibri"/>
                <a:cs typeface="Calibri"/>
              </a:rPr>
              <a:t> </a:t>
            </a:r>
            <a:endParaRPr lang="ru-RU" sz="2400" b="1" spc="-10" dirty="0">
              <a:latin typeface="Calibri"/>
              <a:cs typeface="Calibri"/>
            </a:endParaRPr>
          </a:p>
          <a:p>
            <a:pPr marL="12700" marR="5080" algn="ctr">
              <a:spcBef>
                <a:spcPts val="100"/>
              </a:spcBef>
            </a:pPr>
            <a:r>
              <a:rPr sz="2000" spc="-5" dirty="0" err="1">
                <a:latin typeface="Calibri"/>
                <a:cs typeface="Calibri"/>
              </a:rPr>
              <a:t>заместитель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 err="1">
                <a:latin typeface="Calibri"/>
                <a:cs typeface="Calibri"/>
              </a:rPr>
              <a:t>директора</a:t>
            </a:r>
            <a:r>
              <a:rPr sz="2000" spc="-35" dirty="0">
                <a:latin typeface="Calibri"/>
                <a:cs typeface="Calibri"/>
              </a:rPr>
              <a:t> 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2951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227029" y="152400"/>
            <a:ext cx="9829800" cy="479506"/>
          </a:xfrm>
          <a:prstGeom prst="rect">
            <a:avLst/>
          </a:prstGeom>
        </p:spPr>
        <p:txBody>
          <a:bodyPr vert="horz" wrap="square" lIns="0" tIns="17669" rIns="0" bIns="0" rtlCol="0">
            <a:spAutoFit/>
          </a:bodyPr>
          <a:lstStyle/>
          <a:p>
            <a:pPr marL="1683" algn="ctr">
              <a:spcBef>
                <a:spcPts val="139"/>
              </a:spcBef>
            </a:pPr>
            <a:r>
              <a:rPr spc="-7" dirty="0"/>
              <a:t>Кафедра</a:t>
            </a:r>
            <a:r>
              <a:rPr spc="-40" dirty="0"/>
              <a:t> </a:t>
            </a:r>
            <a:r>
              <a:rPr spc="-7" dirty="0"/>
              <a:t>специальной</a:t>
            </a:r>
            <a:r>
              <a:rPr spc="-46" dirty="0"/>
              <a:t> </a:t>
            </a:r>
            <a:r>
              <a:rPr dirty="0"/>
              <a:t>и</a:t>
            </a:r>
            <a:r>
              <a:rPr spc="-7" dirty="0"/>
              <a:t> </a:t>
            </a:r>
            <a:r>
              <a:rPr dirty="0" err="1"/>
              <a:t>клинической</a:t>
            </a:r>
            <a:r>
              <a:rPr spc="-60" dirty="0"/>
              <a:t> </a:t>
            </a:r>
            <a:r>
              <a:rPr spc="-13" dirty="0" err="1"/>
              <a:t>психологии</a:t>
            </a:r>
            <a:endParaRPr spc="-13" dirty="0"/>
          </a:p>
        </p:txBody>
      </p:sp>
      <p:sp>
        <p:nvSpPr>
          <p:cNvPr id="3" name="object 3"/>
          <p:cNvSpPr txBox="1"/>
          <p:nvPr/>
        </p:nvSpPr>
        <p:spPr>
          <a:xfrm>
            <a:off x="3962400" y="1405040"/>
            <a:ext cx="8153400" cy="2819474"/>
          </a:xfrm>
          <a:prstGeom prst="rect">
            <a:avLst/>
          </a:prstGeom>
        </p:spPr>
        <p:txBody>
          <a:bodyPr vert="horz" wrap="square" lIns="0" tIns="15986" rIns="0" bIns="0" rtlCol="0">
            <a:spAutoFit/>
          </a:bodyPr>
          <a:lstStyle/>
          <a:p>
            <a:pPr marL="15986" marR="6731">
              <a:spcBef>
                <a:spcPts val="126"/>
              </a:spcBef>
              <a:tabLst>
                <a:tab pos="471170" algn="l"/>
                <a:tab pos="472011" algn="l"/>
              </a:tabLst>
            </a:pPr>
            <a:r>
              <a:rPr lang="ru-RU" sz="2400" u="sng" spc="-7" dirty="0" err="1">
                <a:latin typeface="Calibri"/>
                <a:cs typeface="Calibri"/>
              </a:rPr>
              <a:t>Бакалавриат</a:t>
            </a:r>
            <a:r>
              <a:rPr lang="ru-RU" sz="2400" u="sng" spc="-7" dirty="0">
                <a:latin typeface="Calibri"/>
                <a:cs typeface="Calibri"/>
              </a:rPr>
              <a:t>:</a:t>
            </a:r>
          </a:p>
          <a:p>
            <a:pPr marL="471170" marR="6731" indent="-455184">
              <a:spcBef>
                <a:spcPts val="126"/>
              </a:spcBef>
              <a:buFont typeface="Microsoft Sans Serif"/>
              <a:buChar char="•"/>
              <a:tabLst>
                <a:tab pos="471170" algn="l"/>
                <a:tab pos="472011" algn="l"/>
              </a:tabLst>
            </a:pPr>
            <a:r>
              <a:rPr sz="2400" spc="-7" dirty="0">
                <a:latin typeface="Calibri"/>
                <a:cs typeface="Calibri"/>
              </a:rPr>
              <a:t>44.03.03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7" dirty="0">
                <a:latin typeface="Calibri"/>
                <a:cs typeface="Calibri"/>
              </a:rPr>
              <a:t>Специальное </a:t>
            </a:r>
            <a:r>
              <a:rPr sz="2400" spc="-464" dirty="0">
                <a:latin typeface="Calibri"/>
                <a:cs typeface="Calibri"/>
              </a:rPr>
              <a:t> </a:t>
            </a:r>
            <a:r>
              <a:rPr sz="2400" spc="-13" dirty="0">
                <a:latin typeface="Calibri"/>
                <a:cs typeface="Calibri"/>
              </a:rPr>
              <a:t>(дефектологическое) </a:t>
            </a:r>
            <a:r>
              <a:rPr sz="2400" spc="-7" dirty="0">
                <a:latin typeface="Calibri"/>
                <a:cs typeface="Calibri"/>
              </a:rPr>
              <a:t> </a:t>
            </a:r>
            <a:r>
              <a:rPr sz="2400" spc="-7" dirty="0" err="1">
                <a:latin typeface="Calibri"/>
                <a:cs typeface="Calibri"/>
              </a:rPr>
              <a:t>образование</a:t>
            </a:r>
            <a:endParaRPr lang="ru-RU" sz="2400" spc="-7" dirty="0">
              <a:latin typeface="Calibri"/>
              <a:cs typeface="Calibri"/>
            </a:endParaRPr>
          </a:p>
          <a:p>
            <a:pPr marL="15986" marR="6731">
              <a:spcBef>
                <a:spcPts val="126"/>
              </a:spcBef>
              <a:tabLst>
                <a:tab pos="471170" algn="l"/>
                <a:tab pos="472011" algn="l"/>
              </a:tabLst>
            </a:pPr>
            <a:r>
              <a:rPr lang="ru-RU" sz="2400" u="sng" spc="-7" dirty="0" err="1">
                <a:latin typeface="Calibri"/>
                <a:cs typeface="Calibri"/>
              </a:rPr>
              <a:t>Специалитет</a:t>
            </a:r>
            <a:r>
              <a:rPr lang="ru-RU" sz="2400" u="sng" spc="-7" dirty="0">
                <a:latin typeface="Calibri"/>
                <a:cs typeface="Calibri"/>
              </a:rPr>
              <a:t>:</a:t>
            </a:r>
            <a:endParaRPr sz="2400" u="sng" dirty="0">
              <a:latin typeface="Calibri"/>
              <a:cs typeface="Calibri"/>
            </a:endParaRPr>
          </a:p>
          <a:p>
            <a:pPr marL="471170" indent="-455184">
              <a:spcBef>
                <a:spcPts val="509"/>
              </a:spcBef>
              <a:buFont typeface="Microsoft Sans Serif"/>
              <a:buChar char="•"/>
              <a:tabLst>
                <a:tab pos="471170" algn="l"/>
                <a:tab pos="472011" algn="l"/>
              </a:tabLst>
            </a:pPr>
            <a:r>
              <a:rPr sz="2400" spc="-7" dirty="0">
                <a:latin typeface="Calibri"/>
                <a:cs typeface="Calibri"/>
              </a:rPr>
              <a:t>37.05.01</a:t>
            </a:r>
            <a:r>
              <a:rPr sz="2400" spc="-46" dirty="0">
                <a:latin typeface="Calibri"/>
                <a:cs typeface="Calibri"/>
              </a:rPr>
              <a:t> </a:t>
            </a:r>
            <a:r>
              <a:rPr sz="2400" spc="-13" dirty="0" err="1">
                <a:latin typeface="Calibri"/>
                <a:cs typeface="Calibri"/>
              </a:rPr>
              <a:t>Клиническая</a:t>
            </a:r>
            <a:r>
              <a:rPr lang="ru-RU" sz="2400" dirty="0">
                <a:latin typeface="Calibri"/>
                <a:cs typeface="Calibri"/>
              </a:rPr>
              <a:t> п</a:t>
            </a:r>
            <a:r>
              <a:rPr sz="2400" spc="-13" dirty="0" err="1">
                <a:latin typeface="Calibri"/>
                <a:cs typeface="Calibri"/>
              </a:rPr>
              <a:t>сихология</a:t>
            </a:r>
            <a:endParaRPr lang="ru-RU" sz="2400" spc="-13" dirty="0">
              <a:latin typeface="Calibri"/>
              <a:cs typeface="Calibri"/>
            </a:endParaRPr>
          </a:p>
          <a:p>
            <a:pPr marL="469900" indent="-469900"/>
            <a:r>
              <a:rPr lang="ru-RU" sz="2400" u="sng" spc="-13" dirty="0">
                <a:latin typeface="Calibri"/>
                <a:cs typeface="Calibri"/>
              </a:rPr>
              <a:t>Магистратура:</a:t>
            </a:r>
            <a:endParaRPr sz="2400" u="sng" dirty="0">
              <a:latin typeface="Calibri"/>
              <a:cs typeface="Calibri"/>
            </a:endParaRPr>
          </a:p>
          <a:p>
            <a:pPr marL="471170" indent="-455184">
              <a:spcBef>
                <a:spcPts val="510"/>
              </a:spcBef>
              <a:buFont typeface="Microsoft Sans Serif"/>
              <a:buChar char="•"/>
              <a:tabLst>
                <a:tab pos="471170" algn="l"/>
                <a:tab pos="472011" algn="l"/>
              </a:tabLst>
            </a:pPr>
            <a:r>
              <a:rPr sz="2400" spc="-7" dirty="0">
                <a:latin typeface="Calibri"/>
                <a:cs typeface="Calibri"/>
              </a:rPr>
              <a:t>37.04.01</a:t>
            </a:r>
            <a:r>
              <a:rPr sz="2400" spc="-93" dirty="0">
                <a:latin typeface="Calibri"/>
                <a:cs typeface="Calibri"/>
              </a:rPr>
              <a:t> </a:t>
            </a:r>
            <a:r>
              <a:rPr sz="2400" spc="-13" dirty="0">
                <a:latin typeface="Calibri"/>
                <a:cs typeface="Calibri"/>
              </a:rPr>
              <a:t>Психология</a:t>
            </a:r>
            <a:endParaRPr sz="2400" dirty="0">
              <a:latin typeface="Calibri"/>
              <a:cs typeface="Calibri"/>
            </a:endParaRPr>
          </a:p>
          <a:p>
            <a:pPr marL="471170" marR="6731" indent="-455184">
              <a:spcBef>
                <a:spcPts val="510"/>
              </a:spcBef>
              <a:buFont typeface="Microsoft Sans Serif"/>
              <a:buChar char="•"/>
              <a:tabLst>
                <a:tab pos="471170" algn="l"/>
                <a:tab pos="472011" algn="l"/>
              </a:tabLst>
            </a:pPr>
            <a:r>
              <a:rPr sz="2400" spc="-7" dirty="0">
                <a:latin typeface="Calibri"/>
                <a:cs typeface="Calibri"/>
              </a:rPr>
              <a:t>44.04.03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7" dirty="0">
                <a:latin typeface="Calibri"/>
                <a:cs typeface="Calibri"/>
              </a:rPr>
              <a:t>Специальное </a:t>
            </a:r>
            <a:r>
              <a:rPr sz="2400" spc="-464" dirty="0">
                <a:latin typeface="Calibri"/>
                <a:cs typeface="Calibri"/>
              </a:rPr>
              <a:t> </a:t>
            </a:r>
            <a:r>
              <a:rPr sz="2400" spc="-13" dirty="0">
                <a:latin typeface="Calibri"/>
                <a:cs typeface="Calibri"/>
              </a:rPr>
              <a:t>(</a:t>
            </a:r>
            <a:r>
              <a:rPr sz="2400" spc="-13" dirty="0" err="1">
                <a:latin typeface="Calibri"/>
                <a:cs typeface="Calibri"/>
              </a:rPr>
              <a:t>дефектологическое</a:t>
            </a:r>
            <a:r>
              <a:rPr sz="2400" spc="-13" dirty="0">
                <a:latin typeface="Calibri"/>
                <a:cs typeface="Calibri"/>
              </a:rPr>
              <a:t> </a:t>
            </a:r>
            <a:r>
              <a:rPr sz="2400" spc="-7" dirty="0">
                <a:latin typeface="Calibri"/>
                <a:cs typeface="Calibri"/>
              </a:rPr>
              <a:t> </a:t>
            </a:r>
            <a:r>
              <a:rPr sz="2400" spc="-7" dirty="0" err="1">
                <a:latin typeface="Calibri"/>
                <a:cs typeface="Calibri"/>
              </a:rPr>
              <a:t>образование</a:t>
            </a:r>
            <a:r>
              <a:rPr lang="ru-RU" sz="2120" spc="-7" dirty="0">
                <a:latin typeface="Calibri"/>
                <a:cs typeface="Calibri"/>
              </a:rPr>
              <a:t>)</a:t>
            </a:r>
            <a:endParaRPr sz="212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100" y="4997648"/>
            <a:ext cx="4724400" cy="999569"/>
          </a:xfrm>
          <a:prstGeom prst="rect">
            <a:avLst/>
          </a:prstGeom>
        </p:spPr>
        <p:txBody>
          <a:bodyPr vert="horz" wrap="square" lIns="0" tIns="16828" rIns="0" bIns="0" rtlCol="0">
            <a:spAutoFit/>
          </a:bodyPr>
          <a:lstStyle/>
          <a:p>
            <a:pPr marL="16828" marR="323088" algn="ctr">
              <a:spcBef>
                <a:spcPts val="133"/>
              </a:spcBef>
            </a:pPr>
            <a:r>
              <a:rPr lang="ru-RU" sz="2385" b="1" spc="-13" dirty="0">
                <a:cs typeface="Calibri"/>
              </a:rPr>
              <a:t>Ирина Александровна Трушина</a:t>
            </a:r>
            <a:r>
              <a:rPr sz="2385" b="1" dirty="0">
                <a:latin typeface="Calibri"/>
                <a:cs typeface="Calibri"/>
              </a:rPr>
              <a:t>,</a:t>
            </a:r>
          </a:p>
          <a:p>
            <a:pPr marL="16828" algn="ctr"/>
            <a:r>
              <a:rPr lang="ru-RU" sz="2000" spc="-7" dirty="0" err="1">
                <a:latin typeface="Calibri"/>
                <a:cs typeface="Calibri"/>
              </a:rPr>
              <a:t>и.о</a:t>
            </a:r>
            <a:r>
              <a:rPr lang="ru-RU" sz="2000" spc="-7" dirty="0">
                <a:latin typeface="Calibri"/>
                <a:cs typeface="Calibri"/>
              </a:rPr>
              <a:t>. </a:t>
            </a:r>
            <a:r>
              <a:rPr sz="2000" spc="-7" dirty="0" err="1">
                <a:latin typeface="Calibri"/>
                <a:cs typeface="Calibri"/>
              </a:rPr>
              <a:t>заведующ</a:t>
            </a:r>
            <a:r>
              <a:rPr lang="ru-RU" sz="2000" spc="-7" dirty="0">
                <a:latin typeface="Calibri"/>
                <a:cs typeface="Calibri"/>
              </a:rPr>
              <a:t>его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3" dirty="0" err="1">
                <a:latin typeface="Calibri"/>
                <a:cs typeface="Calibri"/>
              </a:rPr>
              <a:t>кафедрой</a:t>
            </a:r>
            <a:r>
              <a:rPr lang="ru-RU" sz="2000" spc="-13" dirty="0">
                <a:latin typeface="Calibri"/>
                <a:cs typeface="Calibri"/>
              </a:rPr>
              <a:t>, </a:t>
            </a:r>
          </a:p>
          <a:p>
            <a:pPr marL="16828" algn="ctr"/>
            <a:r>
              <a:rPr lang="ru-RU" sz="2000" spc="-13" dirty="0" err="1">
                <a:latin typeface="Calibri"/>
                <a:cs typeface="Calibri"/>
              </a:rPr>
              <a:t>канд.пед.наук</a:t>
            </a:r>
            <a:r>
              <a:rPr lang="ru-RU" sz="2000" spc="-13" dirty="0">
                <a:latin typeface="Calibri"/>
                <a:cs typeface="Calibri"/>
              </a:rPr>
              <a:t>, доцент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8C135D7-0825-C400-7EDA-B5E8FC05D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79" y="1017698"/>
            <a:ext cx="3475021" cy="385910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52400"/>
            <a:ext cx="9243924" cy="479506"/>
          </a:xfrm>
          <a:prstGeom prst="rect">
            <a:avLst/>
          </a:prstGeom>
        </p:spPr>
        <p:txBody>
          <a:bodyPr vert="horz" wrap="square" lIns="0" tIns="17669" rIns="0" bIns="0" rtlCol="0">
            <a:spAutoFit/>
          </a:bodyPr>
          <a:lstStyle/>
          <a:p>
            <a:pPr algn="ctr">
              <a:spcBef>
                <a:spcPts val="139"/>
              </a:spcBef>
            </a:pPr>
            <a:r>
              <a:rPr spc="-7" dirty="0"/>
              <a:t>Кафедра</a:t>
            </a:r>
            <a:r>
              <a:rPr spc="-53" dirty="0"/>
              <a:t> </a:t>
            </a:r>
            <a:r>
              <a:rPr dirty="0"/>
              <a:t>общей</a:t>
            </a:r>
            <a:r>
              <a:rPr spc="-40" dirty="0"/>
              <a:t> </a:t>
            </a:r>
            <a:r>
              <a:rPr dirty="0"/>
              <a:t>и</a:t>
            </a:r>
            <a:r>
              <a:rPr spc="-20" dirty="0"/>
              <a:t> </a:t>
            </a:r>
            <a:r>
              <a:rPr spc="-7" dirty="0" err="1"/>
              <a:t>профессиональной</a:t>
            </a:r>
            <a:r>
              <a:rPr spc="-73" dirty="0"/>
              <a:t> </a:t>
            </a:r>
            <a:r>
              <a:rPr spc="-7" dirty="0" err="1"/>
              <a:t>педагогики</a:t>
            </a:r>
            <a:endParaRPr spc="-7" dirty="0"/>
          </a:p>
        </p:txBody>
      </p:sp>
      <p:sp>
        <p:nvSpPr>
          <p:cNvPr id="3" name="object 3"/>
          <p:cNvSpPr txBox="1"/>
          <p:nvPr/>
        </p:nvSpPr>
        <p:spPr>
          <a:xfrm>
            <a:off x="190500" y="1609545"/>
            <a:ext cx="7772400" cy="2191609"/>
          </a:xfrm>
          <a:prstGeom prst="rect">
            <a:avLst/>
          </a:prstGeom>
        </p:spPr>
        <p:txBody>
          <a:bodyPr vert="horz" wrap="square" lIns="0" tIns="15986" rIns="0" bIns="0" rtlCol="0">
            <a:spAutoFit/>
          </a:bodyPr>
          <a:lstStyle/>
          <a:p>
            <a:pPr marL="15986" marR="263350">
              <a:spcBef>
                <a:spcPts val="126"/>
              </a:spcBef>
              <a:tabLst>
                <a:tab pos="471170" algn="l"/>
                <a:tab pos="472011" algn="l"/>
              </a:tabLst>
            </a:pPr>
            <a:r>
              <a:rPr lang="ru-RU" sz="2120" u="sng" spc="-7" dirty="0" err="1">
                <a:latin typeface="Calibri"/>
                <a:cs typeface="Calibri"/>
              </a:rPr>
              <a:t>Бакалавриат</a:t>
            </a:r>
            <a:r>
              <a:rPr lang="ru-RU" sz="2120" u="sng" spc="-7" dirty="0">
                <a:latin typeface="Calibri"/>
                <a:cs typeface="Calibri"/>
              </a:rPr>
              <a:t>:</a:t>
            </a:r>
          </a:p>
          <a:p>
            <a:pPr marL="471170" marR="263350" indent="-455184">
              <a:spcBef>
                <a:spcPts val="126"/>
              </a:spcBef>
              <a:buFont typeface="Microsoft Sans Serif"/>
              <a:buChar char="•"/>
              <a:tabLst>
                <a:tab pos="471170" algn="l"/>
                <a:tab pos="472011" algn="l"/>
              </a:tabLst>
            </a:pPr>
            <a:r>
              <a:rPr sz="2120" spc="-7" dirty="0">
                <a:latin typeface="Calibri"/>
                <a:cs typeface="Calibri"/>
              </a:rPr>
              <a:t>44.03.02</a:t>
            </a:r>
            <a:r>
              <a:rPr sz="2120" spc="-86" dirty="0">
                <a:latin typeface="Calibri"/>
                <a:cs typeface="Calibri"/>
              </a:rPr>
              <a:t> </a:t>
            </a:r>
            <a:r>
              <a:rPr sz="2120" spc="-13" dirty="0">
                <a:latin typeface="Calibri"/>
                <a:cs typeface="Calibri"/>
              </a:rPr>
              <a:t>Психолого- </a:t>
            </a:r>
            <a:r>
              <a:rPr sz="2120" spc="-457" dirty="0">
                <a:latin typeface="Calibri"/>
                <a:cs typeface="Calibri"/>
              </a:rPr>
              <a:t> </a:t>
            </a:r>
            <a:r>
              <a:rPr sz="2120" spc="-20" dirty="0" err="1">
                <a:latin typeface="Calibri"/>
                <a:cs typeface="Calibri"/>
              </a:rPr>
              <a:t>педагогическое</a:t>
            </a:r>
            <a:r>
              <a:rPr sz="2120" spc="-20" dirty="0">
                <a:latin typeface="Calibri"/>
                <a:cs typeface="Calibri"/>
              </a:rPr>
              <a:t> </a:t>
            </a:r>
            <a:r>
              <a:rPr sz="2120" spc="-13" dirty="0">
                <a:latin typeface="Calibri"/>
                <a:cs typeface="Calibri"/>
              </a:rPr>
              <a:t> </a:t>
            </a:r>
            <a:r>
              <a:rPr sz="2120" spc="-7" dirty="0" err="1">
                <a:latin typeface="Calibri"/>
                <a:cs typeface="Calibri"/>
              </a:rPr>
              <a:t>образование</a:t>
            </a:r>
            <a:endParaRPr lang="ru-RU" sz="2120" spc="-7" dirty="0">
              <a:latin typeface="Calibri"/>
              <a:cs typeface="Calibri"/>
            </a:endParaRPr>
          </a:p>
          <a:p>
            <a:pPr marL="471170" marR="263350" indent="-455184">
              <a:spcBef>
                <a:spcPts val="126"/>
              </a:spcBef>
              <a:buFont typeface="Microsoft Sans Serif"/>
              <a:buChar char="•"/>
              <a:tabLst>
                <a:tab pos="471170" algn="l"/>
                <a:tab pos="472011" algn="l"/>
              </a:tabLst>
            </a:pPr>
            <a:r>
              <a:rPr lang="ru-RU" sz="2120" spc="-7" dirty="0">
                <a:latin typeface="Calibri"/>
                <a:cs typeface="Calibri"/>
              </a:rPr>
              <a:t>44.03.05 Педагогическое образование (с двумя профилями)</a:t>
            </a:r>
            <a:endParaRPr sz="2120" dirty="0">
              <a:latin typeface="Calibri"/>
              <a:cs typeface="Calibri"/>
            </a:endParaRPr>
          </a:p>
          <a:p>
            <a:pPr marL="15986">
              <a:spcBef>
                <a:spcPts val="509"/>
              </a:spcBef>
              <a:tabLst>
                <a:tab pos="471170" algn="l"/>
                <a:tab pos="472011" algn="l"/>
              </a:tabLst>
            </a:pPr>
            <a:r>
              <a:rPr lang="ru-RU" sz="2120" u="sng" spc="-7" dirty="0">
                <a:latin typeface="Calibri"/>
                <a:cs typeface="Calibri"/>
              </a:rPr>
              <a:t>Магистратура:</a:t>
            </a:r>
          </a:p>
          <a:p>
            <a:pPr marL="471170" indent="-455184">
              <a:spcBef>
                <a:spcPts val="509"/>
              </a:spcBef>
              <a:buFont typeface="Microsoft Sans Serif"/>
              <a:buChar char="•"/>
              <a:tabLst>
                <a:tab pos="471170" algn="l"/>
                <a:tab pos="472011" algn="l"/>
              </a:tabLst>
            </a:pPr>
            <a:r>
              <a:rPr sz="2120" spc="-7" dirty="0">
                <a:latin typeface="Calibri"/>
                <a:cs typeface="Calibri"/>
              </a:rPr>
              <a:t>44.04.01</a:t>
            </a:r>
            <a:r>
              <a:rPr lang="ru-RU" sz="2120" dirty="0">
                <a:latin typeface="Calibri"/>
                <a:cs typeface="Calibri"/>
              </a:rPr>
              <a:t> </a:t>
            </a:r>
            <a:r>
              <a:rPr sz="2120" spc="-13" dirty="0" err="1">
                <a:latin typeface="Calibri"/>
                <a:cs typeface="Calibri"/>
              </a:rPr>
              <a:t>Педагогическое</a:t>
            </a:r>
            <a:r>
              <a:rPr lang="ru-RU" sz="2120" dirty="0">
                <a:latin typeface="Calibri"/>
                <a:cs typeface="Calibri"/>
              </a:rPr>
              <a:t> </a:t>
            </a:r>
            <a:r>
              <a:rPr lang="ru-RU" sz="2120" spc="-7" dirty="0">
                <a:latin typeface="Calibri"/>
                <a:cs typeface="Calibri"/>
              </a:rPr>
              <a:t>о</a:t>
            </a:r>
            <a:r>
              <a:rPr sz="2120" spc="-7" dirty="0" err="1">
                <a:latin typeface="Calibri"/>
                <a:cs typeface="Calibri"/>
              </a:rPr>
              <a:t>бразование</a:t>
            </a:r>
            <a:endParaRPr sz="2120" dirty="0">
              <a:latin typeface="Calibri"/>
              <a:cs typeface="Calibri"/>
            </a:endParaRPr>
          </a:p>
          <a:p>
            <a:pPr marL="471170" marR="263350" indent="-455184">
              <a:spcBef>
                <a:spcPts val="510"/>
              </a:spcBef>
              <a:buFont typeface="Microsoft Sans Serif"/>
              <a:buChar char="•"/>
              <a:tabLst>
                <a:tab pos="471170" algn="l"/>
                <a:tab pos="472011" algn="l"/>
              </a:tabLst>
            </a:pPr>
            <a:r>
              <a:rPr sz="2120" spc="-7" dirty="0">
                <a:latin typeface="Calibri"/>
                <a:cs typeface="Calibri"/>
              </a:rPr>
              <a:t>44.04.02</a:t>
            </a:r>
            <a:r>
              <a:rPr sz="2120" spc="-86" dirty="0">
                <a:latin typeface="Calibri"/>
                <a:cs typeface="Calibri"/>
              </a:rPr>
              <a:t> </a:t>
            </a:r>
            <a:r>
              <a:rPr sz="2120" spc="-13" dirty="0" err="1">
                <a:latin typeface="Calibri"/>
                <a:cs typeface="Calibri"/>
              </a:rPr>
              <a:t>Психолого</a:t>
            </a:r>
            <a:r>
              <a:rPr sz="2120" spc="-13" dirty="0">
                <a:latin typeface="Calibri"/>
                <a:cs typeface="Calibri"/>
              </a:rPr>
              <a:t>- </a:t>
            </a:r>
            <a:r>
              <a:rPr sz="2120" spc="-20" dirty="0" err="1">
                <a:latin typeface="Calibri"/>
                <a:cs typeface="Calibri"/>
              </a:rPr>
              <a:t>педагогическое</a:t>
            </a:r>
            <a:r>
              <a:rPr sz="2120" spc="-20" dirty="0">
                <a:latin typeface="Calibri"/>
                <a:cs typeface="Calibri"/>
              </a:rPr>
              <a:t> </a:t>
            </a:r>
            <a:r>
              <a:rPr sz="2120" spc="-13" dirty="0">
                <a:latin typeface="Calibri"/>
                <a:cs typeface="Calibri"/>
              </a:rPr>
              <a:t> </a:t>
            </a:r>
            <a:r>
              <a:rPr sz="2120" spc="-7" dirty="0" err="1">
                <a:latin typeface="Calibri"/>
                <a:cs typeface="Calibri"/>
              </a:rPr>
              <a:t>образование</a:t>
            </a:r>
            <a:endParaRPr sz="212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18869" y="5328008"/>
            <a:ext cx="5235031" cy="691792"/>
          </a:xfrm>
          <a:prstGeom prst="rect">
            <a:avLst/>
          </a:prstGeom>
        </p:spPr>
        <p:txBody>
          <a:bodyPr vert="horz" wrap="square" lIns="0" tIns="16828" rIns="0" bIns="0" rtlCol="0">
            <a:spAutoFit/>
          </a:bodyPr>
          <a:lstStyle/>
          <a:p>
            <a:pPr marL="16828" marR="397129" algn="ctr">
              <a:spcBef>
                <a:spcPts val="133"/>
              </a:spcBef>
            </a:pPr>
            <a:r>
              <a:rPr sz="2385" b="1" spc="-20" dirty="0" err="1">
                <a:latin typeface="Calibri"/>
                <a:cs typeface="Calibri"/>
              </a:rPr>
              <a:t>Светлана</a:t>
            </a:r>
            <a:r>
              <a:rPr sz="2385" b="1" spc="-20" dirty="0">
                <a:latin typeface="Calibri"/>
                <a:cs typeface="Calibri"/>
              </a:rPr>
              <a:t> </a:t>
            </a:r>
            <a:r>
              <a:rPr sz="2385" b="1" spc="-523" dirty="0">
                <a:latin typeface="Calibri"/>
                <a:cs typeface="Calibri"/>
              </a:rPr>
              <a:t> </a:t>
            </a:r>
            <a:r>
              <a:rPr sz="2385" b="1" spc="-7" dirty="0" err="1">
                <a:latin typeface="Calibri"/>
                <a:cs typeface="Calibri"/>
              </a:rPr>
              <a:t>Александровна</a:t>
            </a:r>
            <a:r>
              <a:rPr lang="ru-RU" sz="2385" b="1" spc="-7" dirty="0">
                <a:latin typeface="Calibri"/>
                <a:cs typeface="Calibri"/>
              </a:rPr>
              <a:t> </a:t>
            </a:r>
            <a:r>
              <a:rPr lang="ru-RU" sz="2385" b="1" spc="-13" dirty="0" err="1">
                <a:cs typeface="Calibri"/>
              </a:rPr>
              <a:t>Курносова</a:t>
            </a:r>
            <a:r>
              <a:rPr sz="2385" spc="-7" dirty="0">
                <a:latin typeface="Calibri"/>
                <a:cs typeface="Calibri"/>
              </a:rPr>
              <a:t>,</a:t>
            </a:r>
            <a:endParaRPr sz="2385" dirty="0">
              <a:latin typeface="Calibri"/>
              <a:cs typeface="Calibri"/>
            </a:endParaRPr>
          </a:p>
          <a:p>
            <a:pPr marL="16828" algn="ctr"/>
            <a:r>
              <a:rPr sz="2000" spc="-7" dirty="0" err="1">
                <a:latin typeface="Calibri"/>
                <a:cs typeface="Calibri"/>
              </a:rPr>
              <a:t>заведующий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3" dirty="0" err="1">
                <a:latin typeface="Calibri"/>
                <a:cs typeface="Calibri"/>
              </a:rPr>
              <a:t>кафедрой</a:t>
            </a:r>
            <a:r>
              <a:rPr lang="ru-RU" sz="2000" spc="-13" dirty="0">
                <a:latin typeface="Calibri"/>
                <a:cs typeface="Calibri"/>
              </a:rPr>
              <a:t>, канд. </a:t>
            </a:r>
            <a:r>
              <a:rPr lang="ru-RU" sz="2000" spc="-13" dirty="0" err="1">
                <a:latin typeface="Calibri"/>
                <a:cs typeface="Calibri"/>
              </a:rPr>
              <a:t>пед</a:t>
            </a:r>
            <a:r>
              <a:rPr lang="ru-RU" sz="2000" spc="-13" dirty="0">
                <a:latin typeface="Calibri"/>
                <a:cs typeface="Calibri"/>
              </a:rPr>
              <a:t>. наук, доцент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E89C915-58FC-7A27-6FE2-B24AF626A9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r="13704"/>
          <a:stretch/>
        </p:blipFill>
        <p:spPr>
          <a:xfrm>
            <a:off x="7505700" y="762000"/>
            <a:ext cx="4246033" cy="4495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970344" y="1524000"/>
            <a:ext cx="7335956" cy="2891801"/>
          </a:xfrm>
          <a:prstGeom prst="rect">
            <a:avLst/>
          </a:prstGeom>
        </p:spPr>
        <p:txBody>
          <a:bodyPr vert="horz" wrap="square" lIns="0" tIns="15986" rIns="0" bIns="0" rtlCol="0">
            <a:spAutoFit/>
          </a:bodyPr>
          <a:lstStyle/>
          <a:p>
            <a:pPr marL="15986" marR="263350">
              <a:spcBef>
                <a:spcPts val="126"/>
              </a:spcBef>
              <a:tabLst>
                <a:tab pos="471170" algn="l"/>
                <a:tab pos="472011" algn="l"/>
              </a:tabLst>
            </a:pPr>
            <a:r>
              <a:rPr lang="ru-RU" sz="2400" u="sng" spc="-7" dirty="0" err="1">
                <a:latin typeface="Calibri"/>
                <a:cs typeface="Calibri"/>
              </a:rPr>
              <a:t>Бакалавриат</a:t>
            </a:r>
            <a:r>
              <a:rPr lang="ru-RU" sz="2400" u="sng" spc="-7" dirty="0">
                <a:latin typeface="Calibri"/>
                <a:cs typeface="Calibri"/>
              </a:rPr>
              <a:t>:</a:t>
            </a:r>
          </a:p>
          <a:p>
            <a:pPr marL="471170" marR="263350" indent="-455184">
              <a:spcBef>
                <a:spcPts val="126"/>
              </a:spcBef>
              <a:buFont typeface="Microsoft Sans Serif"/>
              <a:buChar char="•"/>
              <a:tabLst>
                <a:tab pos="471170" algn="l"/>
                <a:tab pos="472011" algn="l"/>
              </a:tabLst>
            </a:pPr>
            <a:r>
              <a:rPr lang="ru-RU" sz="2400" spc="-7" dirty="0">
                <a:latin typeface="Calibri"/>
                <a:cs typeface="Calibri"/>
              </a:rPr>
              <a:t>37</a:t>
            </a:r>
            <a:r>
              <a:rPr sz="2400" spc="-7" dirty="0">
                <a:latin typeface="Calibri"/>
                <a:cs typeface="Calibri"/>
              </a:rPr>
              <a:t>.03.0</a:t>
            </a:r>
            <a:r>
              <a:rPr lang="ru-RU" sz="2400" spc="-7" dirty="0">
                <a:latin typeface="Calibri"/>
                <a:cs typeface="Calibri"/>
              </a:rPr>
              <a:t>1 </a:t>
            </a:r>
            <a:r>
              <a:rPr sz="2400" spc="-86" dirty="0">
                <a:latin typeface="Calibri"/>
                <a:cs typeface="Calibri"/>
              </a:rPr>
              <a:t> </a:t>
            </a:r>
            <a:r>
              <a:rPr lang="ru-RU" sz="2400" spc="-13" dirty="0">
                <a:latin typeface="Calibri"/>
                <a:cs typeface="Calibri"/>
              </a:rPr>
              <a:t>Психология</a:t>
            </a:r>
            <a:endParaRPr sz="2400" dirty="0">
              <a:latin typeface="Calibri"/>
              <a:cs typeface="Calibri"/>
            </a:endParaRPr>
          </a:p>
          <a:p>
            <a:pPr marL="15986" marR="263350">
              <a:spcBef>
                <a:spcPts val="510"/>
              </a:spcBef>
              <a:tabLst>
                <a:tab pos="471170" algn="l"/>
                <a:tab pos="472011" algn="l"/>
              </a:tabLst>
            </a:pPr>
            <a:r>
              <a:rPr lang="ru-RU" sz="2400" u="sng" spc="-7" dirty="0" err="1">
                <a:latin typeface="Calibri"/>
                <a:cs typeface="Calibri"/>
              </a:rPr>
              <a:t>Специалитет</a:t>
            </a:r>
            <a:r>
              <a:rPr lang="ru-RU" sz="2400" u="sng" spc="-7" dirty="0">
                <a:latin typeface="Calibri"/>
                <a:cs typeface="Calibri"/>
              </a:rPr>
              <a:t>:</a:t>
            </a:r>
          </a:p>
          <a:p>
            <a:pPr marL="471170" marR="263350" indent="-455184">
              <a:spcBef>
                <a:spcPts val="510"/>
              </a:spcBef>
              <a:buFont typeface="Microsoft Sans Serif"/>
              <a:buChar char="•"/>
              <a:tabLst>
                <a:tab pos="471170" algn="l"/>
                <a:tab pos="472011" algn="l"/>
              </a:tabLst>
            </a:pPr>
            <a:r>
              <a:rPr lang="ru-RU" sz="2400" dirty="0"/>
              <a:t>37.05.02 Психология служебной деятельности</a:t>
            </a:r>
          </a:p>
          <a:p>
            <a:pPr marL="15986" marR="263350">
              <a:spcBef>
                <a:spcPts val="510"/>
              </a:spcBef>
              <a:tabLst>
                <a:tab pos="471170" algn="l"/>
                <a:tab pos="472011" algn="l"/>
              </a:tabLst>
            </a:pPr>
            <a:r>
              <a:rPr lang="ru-RU" sz="2400" u="sng" spc="-13" dirty="0">
                <a:latin typeface="Calibri"/>
                <a:cs typeface="Calibri"/>
              </a:rPr>
              <a:t>Магистратура:</a:t>
            </a:r>
          </a:p>
          <a:p>
            <a:pPr marL="471170" marR="263350" indent="-455184">
              <a:spcBef>
                <a:spcPts val="510"/>
              </a:spcBef>
              <a:buFont typeface="Microsoft Sans Serif"/>
              <a:buChar char="•"/>
              <a:tabLst>
                <a:tab pos="471170" algn="l"/>
                <a:tab pos="472011" algn="l"/>
              </a:tabLst>
            </a:pPr>
            <a:r>
              <a:rPr lang="ru-RU" sz="2400" dirty="0"/>
              <a:t>37.04.01 Психология</a:t>
            </a:r>
          </a:p>
          <a:p>
            <a:pPr marL="471170" marR="263350" indent="-455184">
              <a:spcBef>
                <a:spcPts val="510"/>
              </a:spcBef>
              <a:buFont typeface="Microsoft Sans Serif"/>
              <a:buChar char="•"/>
              <a:tabLst>
                <a:tab pos="471170" algn="l"/>
                <a:tab pos="472011" algn="l"/>
              </a:tabLst>
            </a:pPr>
            <a:endParaRPr sz="212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4574" y="4953000"/>
            <a:ext cx="4415144" cy="1076257"/>
          </a:xfrm>
          <a:prstGeom prst="rect">
            <a:avLst/>
          </a:prstGeom>
        </p:spPr>
        <p:txBody>
          <a:bodyPr vert="horz" wrap="square" lIns="0" tIns="16828" rIns="0" bIns="0" rtlCol="0">
            <a:spAutoFit/>
          </a:bodyPr>
          <a:lstStyle/>
          <a:p>
            <a:pPr marL="16828" marR="397129" algn="ctr">
              <a:spcBef>
                <a:spcPts val="133"/>
              </a:spcBef>
            </a:pPr>
            <a:r>
              <a:rPr lang="ru-RU" sz="2400" b="1" spc="-13" dirty="0">
                <a:latin typeface="Calibri"/>
                <a:cs typeface="Calibri"/>
              </a:rPr>
              <a:t>Данилова Анастасия Анатольевна</a:t>
            </a:r>
            <a:endParaRPr lang="ru-RU" sz="2400" b="1" dirty="0">
              <a:latin typeface="Calibri"/>
              <a:cs typeface="Calibri"/>
            </a:endParaRPr>
          </a:p>
          <a:p>
            <a:pPr marL="16828" marR="397129" algn="ctr">
              <a:spcBef>
                <a:spcPts val="133"/>
              </a:spcBef>
            </a:pPr>
            <a:r>
              <a:rPr lang="ru-RU" sz="2000" spc="-7" dirty="0" err="1">
                <a:latin typeface="Calibri"/>
                <a:cs typeface="Calibri"/>
              </a:rPr>
              <a:t>и.о</a:t>
            </a:r>
            <a:r>
              <a:rPr lang="ru-RU" sz="2000" spc="-7" dirty="0">
                <a:latin typeface="Calibri"/>
                <a:cs typeface="Calibri"/>
              </a:rPr>
              <a:t>. </a:t>
            </a:r>
            <a:r>
              <a:rPr sz="2000" spc="-7" dirty="0" err="1">
                <a:latin typeface="Calibri"/>
                <a:cs typeface="Calibri"/>
              </a:rPr>
              <a:t>заведующ</a:t>
            </a:r>
            <a:r>
              <a:rPr lang="ru-RU" sz="2000" spc="-7" dirty="0">
                <a:latin typeface="Calibri"/>
                <a:cs typeface="Calibri"/>
              </a:rPr>
              <a:t>его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3" dirty="0">
                <a:latin typeface="Calibri"/>
                <a:cs typeface="Calibri"/>
              </a:rPr>
              <a:t>кафедрой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574" y="304800"/>
            <a:ext cx="4506031" cy="479506"/>
          </a:xfrm>
          <a:prstGeom prst="rect">
            <a:avLst/>
          </a:prstGeom>
        </p:spPr>
        <p:txBody>
          <a:bodyPr vert="horz" wrap="square" lIns="0" tIns="17669" rIns="0" bIns="0" rtlCol="0">
            <a:spAutoFit/>
          </a:bodyPr>
          <a:lstStyle/>
          <a:p>
            <a:pPr algn="ctr">
              <a:spcBef>
                <a:spcPts val="139"/>
              </a:spcBef>
            </a:pPr>
            <a:r>
              <a:rPr spc="-7" dirty="0" err="1"/>
              <a:t>Кафедра</a:t>
            </a:r>
            <a:r>
              <a:rPr spc="-53" dirty="0"/>
              <a:t> </a:t>
            </a:r>
            <a:r>
              <a:rPr lang="ru-RU" spc="-53" dirty="0"/>
              <a:t>психологии</a:t>
            </a:r>
            <a:endParaRPr spc="-7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36CCEE-EBE6-2E3F-71FC-2C6DFDCBD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946" y="1083950"/>
            <a:ext cx="32004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32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A86E34-2EA0-4B7E-A582-E47AB1E92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790" y="89629"/>
            <a:ext cx="10904220" cy="570926"/>
          </a:xfrm>
        </p:spPr>
        <p:txBody>
          <a:bodyPr/>
          <a:lstStyle/>
          <a:p>
            <a:pPr algn="ctr"/>
            <a:r>
              <a:rPr lang="ru-RU" sz="3710" dirty="0"/>
              <a:t>Направления подготовки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0D9F0ADE-F256-4F7B-A4D0-0396CEB125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0515359"/>
              </p:ext>
            </p:extLst>
          </p:nvPr>
        </p:nvGraphicFramePr>
        <p:xfrm>
          <a:off x="579340" y="878250"/>
          <a:ext cx="10904220" cy="513575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76024">
                  <a:extLst>
                    <a:ext uri="{9D8B030D-6E8A-4147-A177-3AD203B41FA5}">
                      <a16:colId xmlns:a16="http://schemas.microsoft.com/office/drawing/2014/main" val="4084672417"/>
                    </a:ext>
                  </a:extLst>
                </a:gridCol>
                <a:gridCol w="2371559">
                  <a:extLst>
                    <a:ext uri="{9D8B030D-6E8A-4147-A177-3AD203B41FA5}">
                      <a16:colId xmlns:a16="http://schemas.microsoft.com/office/drawing/2014/main" val="3514817572"/>
                    </a:ext>
                  </a:extLst>
                </a:gridCol>
                <a:gridCol w="2930582">
                  <a:extLst>
                    <a:ext uri="{9D8B030D-6E8A-4147-A177-3AD203B41FA5}">
                      <a16:colId xmlns:a16="http://schemas.microsoft.com/office/drawing/2014/main" val="2130495388"/>
                    </a:ext>
                  </a:extLst>
                </a:gridCol>
                <a:gridCol w="2726055">
                  <a:extLst>
                    <a:ext uri="{9D8B030D-6E8A-4147-A177-3AD203B41FA5}">
                      <a16:colId xmlns:a16="http://schemas.microsoft.com/office/drawing/2014/main" val="2915978568"/>
                    </a:ext>
                  </a:extLst>
                </a:gridCol>
              </a:tblGrid>
              <a:tr h="491363">
                <a:tc>
                  <a:txBody>
                    <a:bodyPr/>
                    <a:lstStyle/>
                    <a:p>
                      <a:pPr algn="ctr"/>
                      <a:r>
                        <a:rPr lang="ru-RU" sz="2100" dirty="0"/>
                        <a:t>Бакалавриат</a:t>
                      </a:r>
                    </a:p>
                  </a:txBody>
                  <a:tcPr marL="121158" marR="121158" marT="60579" marB="60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dirty="0"/>
                        <a:t>Специалитет</a:t>
                      </a:r>
                    </a:p>
                  </a:txBody>
                  <a:tcPr marL="121158" marR="121158" marT="60579" marB="60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dirty="0"/>
                        <a:t>Магистратура</a:t>
                      </a:r>
                    </a:p>
                  </a:txBody>
                  <a:tcPr marL="121158" marR="121158" marT="60579" marB="60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dirty="0"/>
                        <a:t>Аспирантура</a:t>
                      </a:r>
                    </a:p>
                  </a:txBody>
                  <a:tcPr marL="121158" marR="121158" marT="60579" marB="60579"/>
                </a:tc>
                <a:extLst>
                  <a:ext uri="{0D108BD9-81ED-4DB2-BD59-A6C34878D82A}">
                    <a16:rowId xmlns:a16="http://schemas.microsoft.com/office/drawing/2014/main" val="3507347"/>
                  </a:ext>
                </a:extLst>
              </a:tr>
              <a:tr h="4644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dirty="0"/>
                        <a:t>37.03.01 Психология</a:t>
                      </a:r>
                    </a:p>
                    <a:p>
                      <a:endParaRPr lang="ru-RU" sz="2100" dirty="0"/>
                    </a:p>
                    <a:p>
                      <a:r>
                        <a:rPr lang="ru-RU" sz="2100" dirty="0"/>
                        <a:t>44.03.02 Психолого-педагогическое образование</a:t>
                      </a:r>
                    </a:p>
                    <a:p>
                      <a:endParaRPr lang="ru-RU" sz="2100" dirty="0"/>
                    </a:p>
                    <a:p>
                      <a:r>
                        <a:rPr lang="ru-RU" sz="2100" dirty="0"/>
                        <a:t>44.03.03 Специальное (дефектологическое) образование</a:t>
                      </a:r>
                    </a:p>
                    <a:p>
                      <a:endParaRPr lang="ru-RU" sz="2100" dirty="0"/>
                    </a:p>
                    <a:p>
                      <a:r>
                        <a:rPr lang="ru-RU" sz="2100" dirty="0"/>
                        <a:t>44.05.01 Педагогическое образование (с двумя профилями)</a:t>
                      </a:r>
                    </a:p>
                  </a:txBody>
                  <a:tcPr marL="121158" marR="121158" marT="60579" marB="60579"/>
                </a:tc>
                <a:tc>
                  <a:txBody>
                    <a:bodyPr/>
                    <a:lstStyle/>
                    <a:p>
                      <a:r>
                        <a:rPr lang="ru-RU" sz="2100" dirty="0"/>
                        <a:t>37.05.01 Клиническая психология</a:t>
                      </a:r>
                    </a:p>
                    <a:p>
                      <a:endParaRPr lang="ru-RU" sz="2100" dirty="0"/>
                    </a:p>
                    <a:p>
                      <a:r>
                        <a:rPr lang="ru-RU" sz="2100" dirty="0"/>
                        <a:t>37.05.02 Психология служебной деятельности</a:t>
                      </a:r>
                    </a:p>
                  </a:txBody>
                  <a:tcPr marL="121158" marR="121158" marT="60579" marB="60579"/>
                </a:tc>
                <a:tc>
                  <a:txBody>
                    <a:bodyPr/>
                    <a:lstStyle/>
                    <a:p>
                      <a:r>
                        <a:rPr lang="ru-RU" sz="2100" dirty="0"/>
                        <a:t>37.04.01 Психология</a:t>
                      </a:r>
                    </a:p>
                    <a:p>
                      <a:endParaRPr lang="ru-RU" sz="2100" dirty="0"/>
                    </a:p>
                    <a:p>
                      <a:r>
                        <a:rPr lang="ru-RU" sz="2100" dirty="0"/>
                        <a:t>44.04.01 Педагогическое образование</a:t>
                      </a:r>
                    </a:p>
                    <a:p>
                      <a:endParaRPr lang="ru-RU" sz="2100" dirty="0"/>
                    </a:p>
                    <a:p>
                      <a:r>
                        <a:rPr lang="ru-RU" sz="2100" dirty="0"/>
                        <a:t>44.04.02 Психолого-педагогическое образование</a:t>
                      </a:r>
                    </a:p>
                    <a:p>
                      <a:endParaRPr lang="ru-RU" sz="2100" dirty="0"/>
                    </a:p>
                    <a:p>
                      <a:r>
                        <a:rPr lang="ru-RU" sz="2100" dirty="0"/>
                        <a:t>44.04.03 Специальное (дефектологическое) образование</a:t>
                      </a:r>
                    </a:p>
                  </a:txBody>
                  <a:tcPr marL="121158" marR="121158" marT="60579" marB="60579"/>
                </a:tc>
                <a:tc>
                  <a:txBody>
                    <a:bodyPr/>
                    <a:lstStyle/>
                    <a:p>
                      <a:r>
                        <a:rPr lang="ru-RU" sz="2100" dirty="0"/>
                        <a:t>5.3.1. Общая психология, психология личности, история психологии</a:t>
                      </a:r>
                    </a:p>
                    <a:p>
                      <a:endParaRPr lang="ru-RU" sz="2100" dirty="0"/>
                    </a:p>
                    <a:p>
                      <a:r>
                        <a:rPr lang="ru-RU" sz="2100" dirty="0"/>
                        <a:t>5.8.1. Общая</a:t>
                      </a:r>
                      <a:r>
                        <a:rPr lang="ru-RU" sz="2100" baseline="0" dirty="0"/>
                        <a:t> педагогика, история педагогики и образования</a:t>
                      </a:r>
                    </a:p>
                    <a:p>
                      <a:endParaRPr lang="ru-RU" sz="2100" baseline="0" dirty="0"/>
                    </a:p>
                    <a:p>
                      <a:r>
                        <a:rPr lang="ru-RU" sz="2100" baseline="0" dirty="0"/>
                        <a:t>5.8.7. Методология и технология профессионального образования</a:t>
                      </a:r>
                      <a:endParaRPr lang="ru-RU" sz="2100" dirty="0"/>
                    </a:p>
                  </a:txBody>
                  <a:tcPr marL="121158" marR="121158" marT="60579" marB="60579"/>
                </a:tc>
                <a:extLst>
                  <a:ext uri="{0D108BD9-81ED-4DB2-BD59-A6C34878D82A}">
                    <a16:rowId xmlns:a16="http://schemas.microsoft.com/office/drawing/2014/main" val="1394516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4514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" y="284346"/>
            <a:ext cx="120396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54" dirty="0"/>
              <a:t>КОЛИЧЕСТВО</a:t>
            </a:r>
            <a:r>
              <a:rPr spc="-114" dirty="0"/>
              <a:t> </a:t>
            </a:r>
            <a:r>
              <a:rPr spc="305" dirty="0"/>
              <a:t>БЮДЖЕТНЫХ</a:t>
            </a:r>
            <a:r>
              <a:rPr lang="ru-RU" spc="305" dirty="0"/>
              <a:t>/КОНТРАКТНЫХ</a:t>
            </a:r>
            <a:r>
              <a:rPr spc="-114" dirty="0"/>
              <a:t> </a:t>
            </a:r>
            <a:r>
              <a:rPr spc="265" dirty="0"/>
              <a:t>МЕСТ</a:t>
            </a:r>
            <a:r>
              <a:rPr spc="-114" dirty="0"/>
              <a:t> </a:t>
            </a:r>
            <a:r>
              <a:rPr spc="370" dirty="0"/>
              <a:t>В</a:t>
            </a:r>
            <a:r>
              <a:rPr spc="-114" dirty="0"/>
              <a:t> </a:t>
            </a:r>
            <a:r>
              <a:rPr spc="120" dirty="0"/>
              <a:t>202</a:t>
            </a:r>
            <a:r>
              <a:rPr lang="ru-RU" spc="120" dirty="0"/>
              <a:t>6</a:t>
            </a:r>
            <a:r>
              <a:rPr spc="-114" dirty="0"/>
              <a:t> </a:t>
            </a:r>
            <a:r>
              <a:rPr spc="90" dirty="0"/>
              <a:t>г.</a:t>
            </a:r>
            <a:r>
              <a:rPr lang="ru-RU" spc="90" dirty="0"/>
              <a:t> </a:t>
            </a:r>
            <a:endParaRPr spc="90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35" dirty="0"/>
              <a:t>CSU.RU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10" dirty="0"/>
              <a:t>ИНСТИТУТ</a:t>
            </a:r>
            <a:r>
              <a:rPr spc="-25" dirty="0"/>
              <a:t> </a:t>
            </a:r>
            <a:r>
              <a:rPr spc="150" dirty="0"/>
              <a:t>ОБРАЗОВАНИЯ</a:t>
            </a:r>
            <a:r>
              <a:rPr spc="-25" dirty="0"/>
              <a:t> </a:t>
            </a:r>
            <a:r>
              <a:rPr spc="150" dirty="0"/>
              <a:t>И</a:t>
            </a:r>
            <a:r>
              <a:rPr spc="-25" dirty="0"/>
              <a:t> </a:t>
            </a:r>
            <a:r>
              <a:rPr spc="135" dirty="0"/>
              <a:t>ПРАКТИЧЕСКОЙ</a:t>
            </a:r>
            <a:r>
              <a:rPr spc="-25" dirty="0"/>
              <a:t> </a:t>
            </a:r>
            <a:r>
              <a:rPr spc="140" dirty="0"/>
              <a:t>ПСИХОЛОГИИ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990139"/>
              </p:ext>
            </p:extLst>
          </p:nvPr>
        </p:nvGraphicFramePr>
        <p:xfrm>
          <a:off x="342900" y="1078241"/>
          <a:ext cx="11343469" cy="4709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2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19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19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8920">
                <a:tc rowSpan="2">
                  <a:txBody>
                    <a:bodyPr/>
                    <a:lstStyle/>
                    <a:p>
                      <a:pPr marL="599440" marR="591820" indent="22225">
                        <a:lnSpc>
                          <a:spcPct val="101899"/>
                        </a:lnSpc>
                        <a:spcBef>
                          <a:spcPts val="5"/>
                        </a:spcBef>
                      </a:pPr>
                      <a:r>
                        <a:rPr sz="1800" spc="95" dirty="0" err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Наименование</a:t>
                      </a:r>
                      <a:r>
                        <a:rPr sz="1800" spc="9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9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направления </a:t>
                      </a:r>
                      <a:r>
                        <a:rPr sz="1800" spc="-459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10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подготовки</a:t>
                      </a:r>
                      <a:r>
                        <a:rPr sz="1800" spc="-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6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/</a:t>
                      </a:r>
                      <a:r>
                        <a:rPr sz="1800" spc="-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10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специальности</a:t>
                      </a:r>
                      <a:endParaRPr sz="1800" dirty="0">
                        <a:latin typeface="Tahoma"/>
                        <a:cs typeface="Tahoma"/>
                      </a:endParaRPr>
                    </a:p>
                  </a:txBody>
                  <a:tcPr marL="0" marR="0" marT="4445" marB="0" anchor="ctr">
                    <a:lnR w="19050">
                      <a:solidFill>
                        <a:srgbClr val="FFFFFF"/>
                      </a:solidFill>
                      <a:prstDash val="solid"/>
                    </a:lnR>
                    <a:solidFill>
                      <a:srgbClr val="F27E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100" dirty="0" err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Уровень</a:t>
                      </a:r>
                      <a:r>
                        <a:rPr sz="1800" spc="-8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9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образования</a:t>
                      </a:r>
                      <a:endParaRPr sz="1800" dirty="0">
                        <a:latin typeface="Tahoma"/>
                        <a:cs typeface="Tahoma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solidFill>
                      <a:srgbClr val="F27E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152525" indent="-612775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800" spc="1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Форма</a:t>
                      </a:r>
                      <a:r>
                        <a:rPr sz="1800" spc="-1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9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обучения</a:t>
                      </a:r>
                      <a:endParaRPr sz="1800" dirty="0">
                        <a:latin typeface="Tahoma"/>
                        <a:cs typeface="Tahoma"/>
                      </a:endParaRPr>
                    </a:p>
                  </a:txBody>
                  <a:tcPr marL="0" marR="0" marT="107314" marB="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7E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13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R w="19050">
                      <a:solidFill>
                        <a:srgbClr val="FFFFFF"/>
                      </a:solidFill>
                      <a:prstDash val="solid"/>
                    </a:lnR>
                    <a:solidFill>
                      <a:srgbClr val="F27E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solidFill>
                      <a:srgbClr val="F27E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30"/>
                        </a:spcBef>
                      </a:pPr>
                      <a:r>
                        <a:rPr sz="1800" spc="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очная</a:t>
                      </a:r>
                      <a:endParaRPr sz="1800" dirty="0">
                        <a:latin typeface="Tahoma"/>
                        <a:cs typeface="Tahoma"/>
                      </a:endParaRPr>
                    </a:p>
                  </a:txBody>
                  <a:tcPr marL="0" marR="0" marT="194310" marB="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F27E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30"/>
                        </a:spcBef>
                      </a:pPr>
                      <a:r>
                        <a:rPr sz="1800" spc="8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заочная</a:t>
                      </a:r>
                      <a:endParaRPr sz="1800" dirty="0">
                        <a:latin typeface="Tahoma"/>
                        <a:cs typeface="Tahoma"/>
                      </a:endParaRPr>
                    </a:p>
                  </a:txBody>
                  <a:tcPr marL="0" marR="0" marT="19431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7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970">
                <a:tc>
                  <a:txBody>
                    <a:bodyPr/>
                    <a:lstStyle/>
                    <a:p>
                      <a:pPr marL="300355" marR="995044" indent="12700" algn="l">
                        <a:lnSpc>
                          <a:spcPct val="101899"/>
                        </a:lnSpc>
                        <a:spcBef>
                          <a:spcPts val="735"/>
                        </a:spcBef>
                      </a:pPr>
                      <a:r>
                        <a:rPr sz="1800" spc="0" baseline="0" dirty="0" err="1">
                          <a:solidFill>
                            <a:srgbClr val="15161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Психолого-педагогическое</a:t>
                      </a:r>
                      <a:r>
                        <a:rPr lang="ru-RU" sz="1800" spc="0" baseline="0" dirty="0">
                          <a:solidFill>
                            <a:srgbClr val="15161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1800" spc="0" baseline="0" dirty="0" err="1">
                          <a:solidFill>
                            <a:srgbClr val="15161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образование</a:t>
                      </a:r>
                      <a:endParaRPr sz="1800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3345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800" spc="0" baseline="0" dirty="0">
                          <a:solidFill>
                            <a:srgbClr val="15161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Бакалавриат</a:t>
                      </a:r>
                      <a:endParaRPr sz="1800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2540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45/10</a:t>
                      </a:r>
                      <a:endParaRPr sz="1800" b="1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2540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800" b="1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30/10</a:t>
                      </a:r>
                      <a:endParaRPr sz="1800" b="1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2540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569">
                <a:tc>
                  <a:txBody>
                    <a:bodyPr/>
                    <a:lstStyle/>
                    <a:p>
                      <a:pPr marL="294005" marR="273050" indent="19050" algn="l">
                        <a:lnSpc>
                          <a:spcPct val="101899"/>
                        </a:lnSpc>
                        <a:spcBef>
                          <a:spcPts val="680"/>
                        </a:spcBef>
                      </a:pPr>
                      <a:r>
                        <a:rPr sz="1800" spc="0" baseline="0" dirty="0">
                          <a:solidFill>
                            <a:srgbClr val="15161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Специальное (дефектологическое)  образование</a:t>
                      </a:r>
                      <a:endParaRPr sz="1800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86360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800" spc="0" baseline="0" dirty="0">
                          <a:solidFill>
                            <a:srgbClr val="15161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Бакалавриат</a:t>
                      </a:r>
                      <a:endParaRPr sz="1800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2540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16/25</a:t>
                      </a:r>
                      <a:endParaRPr sz="1800" b="1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2540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800" b="1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19/20</a:t>
                      </a:r>
                      <a:endParaRPr sz="1800" b="1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2540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967">
                <a:tc>
                  <a:txBody>
                    <a:bodyPr/>
                    <a:lstStyle/>
                    <a:p>
                      <a:pPr marL="294005" marR="273050" indent="19050" algn="l">
                        <a:lnSpc>
                          <a:spcPct val="101899"/>
                        </a:lnSpc>
                        <a:spcBef>
                          <a:spcPts val="680"/>
                        </a:spcBef>
                      </a:pPr>
                      <a:r>
                        <a:rPr lang="ru-RU" sz="1800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Психология</a:t>
                      </a:r>
                      <a:endParaRPr sz="1800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86360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800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Бакалавриат</a:t>
                      </a:r>
                      <a:endParaRPr sz="1800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2540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0/15</a:t>
                      </a:r>
                      <a:endParaRPr sz="1800" b="1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2540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800" b="1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sz="1800" b="1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2540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0818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94005" marR="273050" indent="19050" algn="l">
                        <a:lnSpc>
                          <a:spcPct val="101899"/>
                        </a:lnSpc>
                        <a:spcBef>
                          <a:spcPts val="680"/>
                        </a:spcBef>
                      </a:pPr>
                      <a:r>
                        <a:rPr lang="ru-RU" sz="1800" i="0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Педагогическое образование (с двумя профилями подготовки)</a:t>
                      </a:r>
                    </a:p>
                  </a:txBody>
                  <a:tcPr marL="0" marR="0" marT="86360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0" baseline="0" dirty="0">
                          <a:solidFill>
                            <a:srgbClr val="15161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Бакалавриат</a:t>
                      </a:r>
                      <a:endParaRPr lang="ru-RU" sz="1800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R="5080" algn="ctr">
                        <a:lnSpc>
                          <a:spcPct val="100000"/>
                        </a:lnSpc>
                      </a:pPr>
                      <a:endParaRPr sz="1800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2540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15/15</a:t>
                      </a:r>
                      <a:endParaRPr sz="1800" b="1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2540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800" b="1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18/20</a:t>
                      </a:r>
                      <a:endParaRPr sz="1800" b="1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2540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711774"/>
                  </a:ext>
                </a:extLst>
              </a:tr>
              <a:tr h="262085">
                <a:tc>
                  <a:txBody>
                    <a:bodyPr/>
                    <a:lstStyle/>
                    <a:p>
                      <a:pPr marL="313055" algn="l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spc="0" baseline="0" dirty="0" err="1">
                          <a:solidFill>
                            <a:srgbClr val="15161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Клиническая</a:t>
                      </a:r>
                      <a:r>
                        <a:rPr sz="1800" spc="0" baseline="0" dirty="0">
                          <a:solidFill>
                            <a:srgbClr val="15161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1800" spc="0" baseline="0" dirty="0" err="1">
                          <a:solidFill>
                            <a:srgbClr val="15161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психология</a:t>
                      </a:r>
                      <a:endParaRPr lang="ru-RU" sz="1800" spc="0" baseline="0" dirty="0">
                        <a:solidFill>
                          <a:srgbClr val="15161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313055" algn="l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endParaRPr lang="ru-RU" sz="1800" spc="0" baseline="0" dirty="0">
                        <a:solidFill>
                          <a:srgbClr val="15161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68580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800" spc="0" baseline="0" dirty="0" err="1">
                          <a:solidFill>
                            <a:srgbClr val="15161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Специалитет</a:t>
                      </a:r>
                      <a:endParaRPr lang="ru-RU" sz="1800" spc="0" baseline="0" dirty="0">
                        <a:solidFill>
                          <a:srgbClr val="15161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R="5080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lang="ru-RU" sz="1800" spc="0" baseline="0" dirty="0">
                        <a:solidFill>
                          <a:srgbClr val="15161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80010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lang="ru-RU" sz="1800" b="1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8/22</a:t>
                      </a:r>
                      <a:endParaRPr sz="1800" b="1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80010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ru-RU" sz="1800" b="1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800" b="1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sz="1800" b="1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80010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13055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5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0" baseline="0" dirty="0">
                          <a:solidFill>
                            <a:srgbClr val="15161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Психология служебной деятельности</a:t>
                      </a:r>
                      <a:endParaRPr lang="ru-RU" sz="1800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313055" algn="l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endParaRPr sz="1800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68580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lang="ru-RU" sz="1800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Специалитет</a:t>
                      </a:r>
                      <a:endParaRPr sz="1800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80010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lang="ru-RU" sz="1800" b="1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8/16</a:t>
                      </a:r>
                      <a:endParaRPr sz="1800" b="1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80010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800" b="1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sz="1800" b="1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80010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73174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" y="162171"/>
            <a:ext cx="120396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54" dirty="0"/>
              <a:t>КОЛИЧЕСТВО</a:t>
            </a:r>
            <a:r>
              <a:rPr spc="-114" dirty="0"/>
              <a:t> </a:t>
            </a:r>
            <a:r>
              <a:rPr spc="305" dirty="0"/>
              <a:t>БЮДЖЕТНЫХ</a:t>
            </a:r>
            <a:r>
              <a:rPr lang="ru-RU" spc="305" dirty="0"/>
              <a:t>/КОНТРАКТНЫХ</a:t>
            </a:r>
            <a:r>
              <a:rPr spc="-114" dirty="0"/>
              <a:t> </a:t>
            </a:r>
            <a:r>
              <a:rPr spc="265" dirty="0"/>
              <a:t>МЕСТ</a:t>
            </a:r>
            <a:r>
              <a:rPr spc="-114" dirty="0"/>
              <a:t> </a:t>
            </a:r>
            <a:r>
              <a:rPr spc="370" dirty="0"/>
              <a:t>В</a:t>
            </a:r>
            <a:r>
              <a:rPr spc="-114" dirty="0"/>
              <a:t> </a:t>
            </a:r>
            <a:r>
              <a:rPr spc="120" dirty="0"/>
              <a:t>202</a:t>
            </a:r>
            <a:r>
              <a:rPr lang="ru-RU" spc="120" dirty="0"/>
              <a:t>6</a:t>
            </a:r>
            <a:r>
              <a:rPr spc="-114" dirty="0"/>
              <a:t> </a:t>
            </a:r>
            <a:r>
              <a:rPr spc="90" dirty="0"/>
              <a:t>г.</a:t>
            </a:r>
            <a:r>
              <a:rPr lang="ru-RU" spc="90" dirty="0"/>
              <a:t> </a:t>
            </a:r>
            <a:endParaRPr spc="90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35" dirty="0"/>
              <a:t>CSU.RU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10" dirty="0"/>
              <a:t>ИНСТИТУТ</a:t>
            </a:r>
            <a:r>
              <a:rPr spc="-25" dirty="0"/>
              <a:t> </a:t>
            </a:r>
            <a:r>
              <a:rPr spc="150" dirty="0"/>
              <a:t>ОБРАЗОВАНИЯ</a:t>
            </a:r>
            <a:r>
              <a:rPr spc="-25" dirty="0"/>
              <a:t> </a:t>
            </a:r>
            <a:r>
              <a:rPr spc="150" dirty="0"/>
              <a:t>И</a:t>
            </a:r>
            <a:r>
              <a:rPr spc="-25" dirty="0"/>
              <a:t> </a:t>
            </a:r>
            <a:r>
              <a:rPr spc="135" dirty="0"/>
              <a:t>ПРАКТИЧЕСКОЙ</a:t>
            </a:r>
            <a:r>
              <a:rPr spc="-25" dirty="0"/>
              <a:t> </a:t>
            </a:r>
            <a:r>
              <a:rPr spc="140" dirty="0"/>
              <a:t>ПСИХОЛОГИИ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836186"/>
              </p:ext>
            </p:extLst>
          </p:nvPr>
        </p:nvGraphicFramePr>
        <p:xfrm>
          <a:off x="419100" y="914400"/>
          <a:ext cx="11430000" cy="48512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4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2060">
                <a:tc rowSpan="2">
                  <a:txBody>
                    <a:bodyPr/>
                    <a:lstStyle/>
                    <a:p>
                      <a:pPr marL="599440" marR="591820" indent="22225">
                        <a:lnSpc>
                          <a:spcPct val="101899"/>
                        </a:lnSpc>
                        <a:spcBef>
                          <a:spcPts val="5"/>
                        </a:spcBef>
                      </a:pPr>
                      <a:r>
                        <a:rPr sz="1500" spc="95" dirty="0" err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Наименование</a:t>
                      </a:r>
                      <a:r>
                        <a:rPr sz="1500" spc="9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500" spc="9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направления </a:t>
                      </a:r>
                      <a:r>
                        <a:rPr sz="1500" spc="-459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500" spc="10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подготовки</a:t>
                      </a:r>
                      <a:r>
                        <a:rPr sz="1500" spc="-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500" spc="6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/</a:t>
                      </a:r>
                      <a:r>
                        <a:rPr sz="1500" spc="-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500" spc="10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специальности</a:t>
                      </a:r>
                      <a:endParaRPr sz="1500" dirty="0">
                        <a:latin typeface="Tahoma"/>
                        <a:cs typeface="Tahoma"/>
                      </a:endParaRPr>
                    </a:p>
                  </a:txBody>
                  <a:tcPr marL="0" marR="0" marT="4445" marB="0" anchor="ctr">
                    <a:lnR w="19050">
                      <a:solidFill>
                        <a:srgbClr val="FFFFFF"/>
                      </a:solidFill>
                      <a:prstDash val="solid"/>
                    </a:lnR>
                    <a:solidFill>
                      <a:srgbClr val="F27E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500" spc="100" dirty="0" err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Уровень</a:t>
                      </a:r>
                      <a:r>
                        <a:rPr sz="1500" spc="-8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500" spc="9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образования</a:t>
                      </a:r>
                      <a:endParaRPr sz="1500" dirty="0">
                        <a:latin typeface="Tahoma"/>
                        <a:cs typeface="Tahoma"/>
                      </a:endParaRPr>
                    </a:p>
                  </a:txBody>
                  <a:tcPr marL="0" marR="0" marT="0" marB="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solidFill>
                      <a:srgbClr val="F27E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15316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500" spc="1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Форма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500" spc="9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обучения</a:t>
                      </a:r>
                      <a:endParaRPr sz="1500" dirty="0">
                        <a:latin typeface="Tahoma"/>
                        <a:cs typeface="Tahoma"/>
                      </a:endParaRPr>
                    </a:p>
                  </a:txBody>
                  <a:tcPr marL="0" marR="0" marT="107314" marB="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7E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47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R w="19050">
                      <a:solidFill>
                        <a:srgbClr val="FFFFFF"/>
                      </a:solidFill>
                      <a:prstDash val="solid"/>
                    </a:lnR>
                    <a:solidFill>
                      <a:srgbClr val="F27E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solidFill>
                      <a:srgbClr val="F27E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30"/>
                        </a:spcBef>
                      </a:pPr>
                      <a:r>
                        <a:rPr sz="1500" spc="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очная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T="194310" marB="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F27E00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255904" indent="0">
                        <a:lnSpc>
                          <a:spcPct val="101899"/>
                        </a:lnSpc>
                        <a:spcBef>
                          <a:spcPts val="565"/>
                        </a:spcBef>
                      </a:pPr>
                      <a:r>
                        <a:rPr sz="1500" spc="7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очно- </a:t>
                      </a:r>
                      <a:r>
                        <a:rPr sz="1500" spc="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5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заочная</a:t>
                      </a:r>
                      <a:endParaRPr sz="1500" dirty="0">
                        <a:latin typeface="Tahoma"/>
                        <a:cs typeface="Tahoma"/>
                      </a:endParaRPr>
                    </a:p>
                  </a:txBody>
                  <a:tcPr marL="0" marR="0" marT="71755" marB="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F27E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30"/>
                        </a:spcBef>
                      </a:pPr>
                      <a:r>
                        <a:rPr sz="1500" spc="8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заочная</a:t>
                      </a:r>
                      <a:endParaRPr sz="1500" dirty="0">
                        <a:latin typeface="Tahoma"/>
                        <a:cs typeface="Tahoma"/>
                      </a:endParaRPr>
                    </a:p>
                  </a:txBody>
                  <a:tcPr marL="0" marR="0" marT="19431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7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06705" marR="995044" indent="6350">
                        <a:lnSpc>
                          <a:spcPct val="101899"/>
                        </a:lnSpc>
                        <a:spcBef>
                          <a:spcPts val="505"/>
                        </a:spcBef>
                      </a:pPr>
                      <a:r>
                        <a:rPr sz="1800" spc="0" baseline="0" dirty="0" err="1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Психолого-педагогическо</a:t>
                      </a:r>
                      <a:r>
                        <a:rPr lang="ru-RU" sz="1800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е </a:t>
                      </a:r>
                      <a:r>
                        <a:rPr sz="1800" spc="0" baseline="0" dirty="0" err="1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образование</a:t>
                      </a:r>
                      <a:endParaRPr sz="18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F27E00"/>
                      </a:solidFill>
                      <a:prstDash val="soli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00" spc="0" baseline="0" dirty="0">
                        <a:latin typeface="Times New Roman"/>
                        <a:cs typeface="Times New Roman"/>
                      </a:endParaRPr>
                    </a:p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sz="1600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Магистратура</a:t>
                      </a:r>
                      <a:endParaRPr sz="16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800" b="1" spc="0" baseline="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pc="0" baseline="0" dirty="0">
                          <a:latin typeface="Tahoma"/>
                          <a:cs typeface="Tahoma"/>
                        </a:rPr>
                        <a:t>9/10</a:t>
                      </a:r>
                      <a:endParaRPr sz="1800" b="1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2540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>
                      <a:solidFill>
                        <a:srgbClr val="F27E00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lang="ru-RU" sz="1800" b="1" spc="0" baseline="0" dirty="0">
                          <a:latin typeface="Tahoma"/>
                          <a:cs typeface="Tahoma"/>
                        </a:rPr>
                        <a:t>6/10</a:t>
                      </a:r>
                    </a:p>
                  </a:txBody>
                  <a:tcPr marL="0" marR="0" marT="2540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>
                      <a:solidFill>
                        <a:srgbClr val="F27E00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lang="ru-RU" sz="1800" b="1" spc="0" baseline="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pc="0" baseline="0" dirty="0">
                          <a:latin typeface="Tahoma"/>
                          <a:cs typeface="Tahoma"/>
                        </a:rPr>
                        <a:t>10/10</a:t>
                      </a:r>
                      <a:endParaRPr sz="1800" b="1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2540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94005" marR="273050" indent="19050">
                        <a:lnSpc>
                          <a:spcPct val="101899"/>
                        </a:lnSpc>
                        <a:spcBef>
                          <a:spcPts val="685"/>
                        </a:spcBef>
                      </a:pPr>
                      <a:r>
                        <a:rPr sz="1800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Специальное (дефектологическое)  образование</a:t>
                      </a:r>
                      <a:endParaRPr sz="18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86995" marB="0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600" spc="0" baseline="0" dirty="0">
                        <a:latin typeface="Times New Roman"/>
                        <a:cs typeface="Times New Roman"/>
                      </a:endParaRPr>
                    </a:p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sz="1600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Магистратура</a:t>
                      </a:r>
                      <a:endParaRPr sz="16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0" baseline="0" dirty="0">
                          <a:latin typeface="Tahoma"/>
                          <a:cs typeface="Tahoma"/>
                        </a:rPr>
                        <a:t>8/5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 b="1" spc="0" baseline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 b="1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0" baseline="0" dirty="0">
                          <a:latin typeface="Tahoma"/>
                          <a:cs typeface="Tahoma"/>
                        </a:rPr>
                        <a:t>10/5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 b="1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1305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800" spc="0" baseline="0" dirty="0" err="1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Педагогическое</a:t>
                      </a:r>
                      <a:r>
                        <a:rPr sz="1800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800" spc="0" baseline="0" dirty="0" err="1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образование</a:t>
                      </a:r>
                      <a:endParaRPr lang="ru-RU" sz="1800" spc="0" baseline="0" dirty="0">
                        <a:solidFill>
                          <a:srgbClr val="151616"/>
                        </a:solidFill>
                        <a:latin typeface="Tahoma"/>
                        <a:cs typeface="Tahoma"/>
                      </a:endParaRPr>
                    </a:p>
                    <a:p>
                      <a:pPr marL="31305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lang="ru-RU" sz="1800" i="1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(Стратегическое управление в образовании)</a:t>
                      </a:r>
                      <a:endParaRPr sz="1800" i="1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90170" marB="0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600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Магистратура</a:t>
                      </a:r>
                      <a:endParaRPr sz="16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90805" marB="0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lang="ru-RU" sz="1800" b="1" spc="0" baseline="0" dirty="0">
                          <a:latin typeface="Tahoma"/>
                          <a:cs typeface="Tahoma"/>
                        </a:rPr>
                        <a:t>8/10</a:t>
                      </a:r>
                      <a:endParaRPr sz="1800" b="1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90805" marB="0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9436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endParaRPr sz="1800" b="1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90805" marB="0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endParaRPr sz="1800" b="1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90805" marB="0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1305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lang="ru-RU" sz="1800" spc="0" baseline="0" dirty="0">
                          <a:latin typeface="Tahoma"/>
                          <a:cs typeface="Tahoma"/>
                        </a:rPr>
                        <a:t>Педагогическое образование</a:t>
                      </a:r>
                    </a:p>
                    <a:p>
                      <a:pPr marL="31305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lang="ru-RU" sz="1800" i="1" spc="0" baseline="0" dirty="0">
                          <a:latin typeface="Tahoma"/>
                          <a:cs typeface="Tahoma"/>
                        </a:rPr>
                        <a:t>(Искусственный интеллект в образовании)</a:t>
                      </a:r>
                      <a:endParaRPr sz="1800" i="1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90170" marB="0">
                    <a:lnL w="19050">
                      <a:solidFill>
                        <a:srgbClr val="F27E00"/>
                      </a:solidFill>
                      <a:prstDash val="soli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lang="ru-RU" sz="1600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Магистратура</a:t>
                      </a:r>
                      <a:endParaRPr sz="16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90805" marB="0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endParaRPr sz="1800" b="1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90805" marB="0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9436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lang="ru-RU" sz="1800" b="1" spc="0" baseline="0" dirty="0">
                          <a:latin typeface="Tahoma"/>
                          <a:cs typeface="Tahoma"/>
                        </a:rPr>
                        <a:t>7/10</a:t>
                      </a:r>
                      <a:endParaRPr sz="1800" b="1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90805" marB="0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endParaRPr sz="1800" b="1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90805" marB="0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1302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1305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lang="ru-RU" sz="1800" b="0" i="0" spc="0" baseline="0" dirty="0">
                          <a:latin typeface="Tahoma"/>
                          <a:cs typeface="Tahoma"/>
                        </a:rPr>
                        <a:t>Педагогическое образование</a:t>
                      </a:r>
                    </a:p>
                    <a:p>
                      <a:pPr marL="31305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lang="ru-RU" sz="1800" b="0" i="1" spc="0" baseline="0" dirty="0">
                          <a:latin typeface="Tahoma"/>
                          <a:cs typeface="Tahoma"/>
                        </a:rPr>
                        <a:t>«</a:t>
                      </a:r>
                      <a:r>
                        <a:rPr lang="en-US" sz="1800" b="0" i="1" spc="0" baseline="0" dirty="0">
                          <a:latin typeface="Tahoma"/>
                          <a:cs typeface="Tahoma"/>
                        </a:rPr>
                        <a:t>Digital Technologies, Al and Educational Design</a:t>
                      </a:r>
                      <a:r>
                        <a:rPr lang="ru-RU" sz="1800" b="0" i="1" spc="0" baseline="0" dirty="0">
                          <a:latin typeface="Tahoma"/>
                          <a:cs typeface="Tahoma"/>
                        </a:rPr>
                        <a:t>» (на английском языке</a:t>
                      </a:r>
                      <a:r>
                        <a:rPr lang="en-US" sz="1800" b="0" i="1" spc="0" baseline="0" dirty="0">
                          <a:latin typeface="Tahoma"/>
                          <a:cs typeface="Tahoma"/>
                        </a:rPr>
                        <a:t> </a:t>
                      </a:r>
                      <a:endParaRPr sz="1800" b="0" i="1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90170" marB="0">
                    <a:lnL w="19050">
                      <a:solidFill>
                        <a:srgbClr val="F27E00"/>
                      </a:solidFill>
                      <a:prstDash val="soli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lang="ru-RU" sz="1600" spc="0" baseline="0" dirty="0">
                          <a:latin typeface="Tahoma"/>
                          <a:cs typeface="Tahoma"/>
                        </a:rPr>
                        <a:t>Магистратура</a:t>
                      </a:r>
                      <a:endParaRPr sz="16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90805" marB="0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lang="ru-RU" sz="1800" b="1" spc="0" baseline="0" dirty="0">
                          <a:latin typeface="Tahoma"/>
                          <a:cs typeface="Tahoma"/>
                        </a:rPr>
                        <a:t>0/10</a:t>
                      </a:r>
                      <a:endParaRPr sz="1800" b="1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90805" marB="0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9436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endParaRPr sz="1800" b="1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90805" marB="0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endParaRPr sz="1800" b="1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90805" marB="0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7487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C3A6D5-31EE-9008-2C85-395FE167A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90" y="496727"/>
            <a:ext cx="10772169" cy="461665"/>
          </a:xfrm>
        </p:spPr>
        <p:txBody>
          <a:bodyPr/>
          <a:lstStyle/>
          <a:p>
            <a:r>
              <a:rPr lang="ru-RU" dirty="0"/>
              <a:t>Количество бюджетных/контрактных мест в 2026 г.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F1F6B45-F094-8584-8BE5-E9E27B877C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414261"/>
              </p:ext>
            </p:extLst>
          </p:nvPr>
        </p:nvGraphicFramePr>
        <p:xfrm>
          <a:off x="318970" y="1530985"/>
          <a:ext cx="11483400" cy="317598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881930">
                  <a:extLst>
                    <a:ext uri="{9D8B030D-6E8A-4147-A177-3AD203B41FA5}">
                      <a16:colId xmlns:a16="http://schemas.microsoft.com/office/drawing/2014/main" val="1275750099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4077244048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796385307"/>
                    </a:ext>
                  </a:extLst>
                </a:gridCol>
                <a:gridCol w="1248670">
                  <a:extLst>
                    <a:ext uri="{9D8B030D-6E8A-4147-A177-3AD203B41FA5}">
                      <a16:colId xmlns:a16="http://schemas.microsoft.com/office/drawing/2014/main" val="471865825"/>
                    </a:ext>
                  </a:extLst>
                </a:gridCol>
              </a:tblGrid>
              <a:tr h="559085">
                <a:tc rowSpan="2">
                  <a:txBody>
                    <a:bodyPr/>
                    <a:lstStyle/>
                    <a:p>
                      <a:pPr marL="599440" marR="591820" indent="22225" algn="l">
                        <a:lnSpc>
                          <a:spcPct val="101899"/>
                        </a:lnSpc>
                        <a:spcBef>
                          <a:spcPts val="5"/>
                        </a:spcBef>
                      </a:pPr>
                      <a:r>
                        <a:rPr sz="1500" spc="95" dirty="0" err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Наименование</a:t>
                      </a:r>
                      <a:r>
                        <a:rPr sz="1500" spc="9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500" spc="9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направления </a:t>
                      </a:r>
                      <a:r>
                        <a:rPr sz="1500" spc="-459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500" spc="10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подготовки</a:t>
                      </a:r>
                      <a:r>
                        <a:rPr sz="1500" spc="-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500" spc="6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/</a:t>
                      </a:r>
                      <a:r>
                        <a:rPr sz="1500" spc="-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500" spc="10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специальности</a:t>
                      </a:r>
                      <a:endParaRPr sz="1500" dirty="0">
                        <a:latin typeface="Tahoma"/>
                        <a:cs typeface="Tahoma"/>
                      </a:endParaRPr>
                    </a:p>
                  </a:txBody>
                  <a:tcPr marL="0" marR="0" marT="4445" marB="0" anchor="ctr"/>
                </a:tc>
                <a:tc rowSpan="2"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500" spc="100" dirty="0" err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Уровень</a:t>
                      </a:r>
                      <a:r>
                        <a:rPr sz="1500" spc="-8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500" spc="9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образования</a:t>
                      </a:r>
                      <a:endParaRPr sz="1500" dirty="0">
                        <a:latin typeface="Tahoma"/>
                        <a:cs typeface="Tahoma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115316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500" spc="1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Форма</a:t>
                      </a:r>
                      <a:r>
                        <a:rPr sz="1500" spc="-1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500" spc="9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обучения</a:t>
                      </a:r>
                      <a:endParaRPr sz="1500" dirty="0">
                        <a:latin typeface="Tahoma"/>
                        <a:cs typeface="Tahoma"/>
                      </a:endParaRPr>
                    </a:p>
                  </a:txBody>
                  <a:tcPr marL="0" marR="0" marT="107314" marB="0" anchor="ctr"/>
                </a:tc>
                <a:tc hMerge="1">
                  <a:txBody>
                    <a:bodyPr/>
                    <a:lstStyle/>
                    <a:p>
                      <a:pPr marL="115316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endParaRPr sz="1500" dirty="0">
                        <a:latin typeface="Tahoma"/>
                        <a:cs typeface="Tahoma"/>
                      </a:endParaRPr>
                    </a:p>
                  </a:txBody>
                  <a:tcPr marL="0" marR="0" marT="107314" marB="0"/>
                </a:tc>
                <a:extLst>
                  <a:ext uri="{0D108BD9-81ED-4DB2-BD59-A6C34878D82A}">
                    <a16:rowId xmlns:a16="http://schemas.microsoft.com/office/drawing/2014/main" val="1687679469"/>
                  </a:ext>
                </a:extLst>
              </a:tr>
              <a:tr h="4283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52525" lvl="0" indent="-796925" algn="l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lang="ru-RU" sz="1400" dirty="0">
                          <a:latin typeface="Tahoma"/>
                          <a:cs typeface="Tahoma"/>
                        </a:rPr>
                        <a:t>Очная</a:t>
                      </a:r>
                      <a:endParaRPr sz="1400" dirty="0">
                        <a:latin typeface="Tahoma"/>
                        <a:cs typeface="Tahoma"/>
                      </a:endParaRPr>
                    </a:p>
                  </a:txBody>
                  <a:tcPr marL="0" marR="0" marT="107314" marB="0" anchor="ctr"/>
                </a:tc>
                <a:tc>
                  <a:txBody>
                    <a:bodyPr/>
                    <a:lstStyle/>
                    <a:p>
                      <a:pPr marL="87313" lvl="0" indent="0" algn="l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lang="ru-RU" sz="1400" dirty="0">
                          <a:latin typeface="Tahoma"/>
                          <a:cs typeface="Tahoma"/>
                        </a:rPr>
                        <a:t>Очно-заочная</a:t>
                      </a:r>
                      <a:endParaRPr sz="1400" dirty="0">
                        <a:latin typeface="Tahoma"/>
                        <a:cs typeface="Tahoma"/>
                      </a:endParaRPr>
                    </a:p>
                  </a:txBody>
                  <a:tcPr marL="0" marR="0" marT="107314" marB="0" anchor="ctr"/>
                </a:tc>
                <a:extLst>
                  <a:ext uri="{0D108BD9-81ED-4DB2-BD59-A6C34878D82A}">
                    <a16:rowId xmlns:a16="http://schemas.microsoft.com/office/drawing/2014/main" val="2412342102"/>
                  </a:ext>
                </a:extLst>
              </a:tr>
              <a:tr h="564103">
                <a:tc>
                  <a:txBody>
                    <a:bodyPr/>
                    <a:lstStyle/>
                    <a:p>
                      <a:pPr marL="31305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lang="ru-RU" sz="1800" spc="0" baseline="0" dirty="0">
                          <a:latin typeface="Tahoma"/>
                          <a:cs typeface="Tahoma"/>
                        </a:rPr>
                        <a:t>Психология </a:t>
                      </a:r>
                    </a:p>
                    <a:p>
                      <a:pPr marL="31305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lang="ru-RU" sz="1800" i="1" spc="0" baseline="0" dirty="0">
                          <a:latin typeface="Tahoma"/>
                          <a:cs typeface="Tahoma"/>
                        </a:rPr>
                        <a:t>(Психологическое консультирование)</a:t>
                      </a:r>
                      <a:endParaRPr sz="1800" i="1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90170" marB="0"/>
                </a:tc>
                <a:tc>
                  <a:txBody>
                    <a:bodyPr/>
                    <a:lstStyle/>
                    <a:p>
                      <a:pPr marR="5080" algn="just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lang="ru-RU" sz="1600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      Магистратура</a:t>
                      </a:r>
                      <a:endParaRPr sz="16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90805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0" baseline="0" dirty="0">
                          <a:solidFill>
                            <a:schemeClr val="dk1"/>
                          </a:solidFill>
                          <a:latin typeface="Tahoma"/>
                          <a:ea typeface="+mn-ea"/>
                          <a:cs typeface="Tahoma"/>
                        </a:rPr>
                        <a:t>3/15</a:t>
                      </a:r>
                      <a:endParaRPr sz="1800" b="1" spc="0" baseline="0" dirty="0">
                        <a:solidFill>
                          <a:schemeClr val="dk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90805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0" baseline="0" dirty="0">
                          <a:solidFill>
                            <a:schemeClr val="dk1"/>
                          </a:solidFill>
                          <a:latin typeface="Tahoma"/>
                          <a:ea typeface="+mn-ea"/>
                          <a:cs typeface="Tahoma"/>
                        </a:rPr>
                        <a:t>0/50</a:t>
                      </a:r>
                      <a:endParaRPr sz="1800" b="1" spc="0" baseline="0" dirty="0">
                        <a:solidFill>
                          <a:schemeClr val="dk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90805" marB="0"/>
                </a:tc>
                <a:extLst>
                  <a:ext uri="{0D108BD9-81ED-4DB2-BD59-A6C34878D82A}">
                    <a16:rowId xmlns:a16="http://schemas.microsoft.com/office/drawing/2014/main" val="1631055457"/>
                  </a:ext>
                </a:extLst>
              </a:tr>
              <a:tr h="564103">
                <a:tc>
                  <a:txBody>
                    <a:bodyPr/>
                    <a:lstStyle/>
                    <a:p>
                      <a:pPr marL="313055" algn="l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lang="ru-RU" sz="1800" b="0" spc="0" baseline="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Психология </a:t>
                      </a:r>
                    </a:p>
                    <a:p>
                      <a:pPr marL="313055" algn="l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lang="ru-RU" sz="1800" b="0" i="1" spc="0" baseline="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(Клиническая (медицинская) психология)</a:t>
                      </a:r>
                    </a:p>
                  </a:txBody>
                  <a:tcPr marL="0" marR="0" marT="90170" marB="0"/>
                </a:tc>
                <a:tc>
                  <a:txBody>
                    <a:bodyPr/>
                    <a:lstStyle/>
                    <a:p>
                      <a:pPr marL="313055" marR="5080" algn="just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lang="ru-RU" sz="1600" b="0" spc="0" baseline="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Магистратура</a:t>
                      </a:r>
                      <a:endParaRPr sz="1600" b="0" spc="0" baseline="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9080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0" baseline="0" dirty="0">
                          <a:latin typeface="Tahoma"/>
                          <a:cs typeface="Tahoma"/>
                        </a:rPr>
                        <a:t>0/50</a:t>
                      </a:r>
                    </a:p>
                    <a:p>
                      <a:pPr algn="ctr"/>
                      <a:endParaRPr lang="ru-RU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5628615"/>
                  </a:ext>
                </a:extLst>
              </a:tr>
              <a:tr h="564103">
                <a:tc>
                  <a:txBody>
                    <a:bodyPr/>
                    <a:lstStyle/>
                    <a:p>
                      <a:pPr marL="313055" algn="l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lang="ru-RU" sz="1800" b="0" spc="0" baseline="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Психология</a:t>
                      </a:r>
                    </a:p>
                    <a:p>
                      <a:pPr marL="313055" algn="l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lang="ru-RU" sz="1800" b="0" i="1" spc="0" baseline="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(Психология семьи и семейное консультирование</a:t>
                      </a:r>
                      <a:endParaRPr sz="1800" b="0" i="1" spc="0" baseline="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90170" marB="0"/>
                </a:tc>
                <a:tc>
                  <a:txBody>
                    <a:bodyPr/>
                    <a:lstStyle/>
                    <a:p>
                      <a:pPr marL="313055" marR="5080" algn="just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lang="ru-RU" sz="1600" b="0" spc="0" baseline="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Магистратура</a:t>
                      </a:r>
                      <a:endParaRPr sz="1600" b="0" spc="0" baseline="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9080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0" baseline="0" dirty="0">
                          <a:latin typeface="Tahoma"/>
                          <a:cs typeface="Tahoma"/>
                        </a:rPr>
                        <a:t>0/50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5040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0062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4990" y="496727"/>
            <a:ext cx="10772169" cy="461665"/>
          </a:xfrm>
        </p:spPr>
        <p:txBody>
          <a:bodyPr/>
          <a:lstStyle/>
          <a:p>
            <a:r>
              <a:rPr lang="ru-RU" dirty="0"/>
              <a:t>Вступительные испытания (</a:t>
            </a:r>
            <a:r>
              <a:rPr lang="ru-RU" dirty="0" err="1"/>
              <a:t>специалитет</a:t>
            </a:r>
            <a:r>
              <a:rPr lang="ru-RU" dirty="0"/>
              <a:t>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00100" y="1286123"/>
          <a:ext cx="10287000" cy="28752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01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0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3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759197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Направление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Форма обучения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ЕГЭ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Вступительные испытания вуза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(на базе СПО)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04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</a:rPr>
                        <a:t>37.05.01 Клиническая психология</a:t>
                      </a:r>
                    </a:p>
                    <a:p>
                      <a:endParaRPr lang="ru-RU" b="1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очная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800" b="0" kern="1200" dirty="0">
                          <a:solidFill>
                            <a:schemeClr val="dk1"/>
                          </a:solidFill>
                        </a:rPr>
                        <a:t>Биология</a:t>
                      </a:r>
                      <a:br>
                        <a:rPr lang="ru-RU" dirty="0"/>
                      </a:br>
                      <a:r>
                        <a:rPr lang="ru-RU" sz="1800" b="0" kern="1200" dirty="0">
                          <a:solidFill>
                            <a:schemeClr val="dk1"/>
                          </a:solidFill>
                        </a:rPr>
                        <a:t>Обществознание ​/ математика</a:t>
                      </a:r>
                      <a:br>
                        <a:rPr lang="ru-RU" dirty="0"/>
                      </a:br>
                      <a:r>
                        <a:rPr lang="ru-RU" sz="1800" b="0" kern="1200" dirty="0">
                          <a:solidFill>
                            <a:schemeClr val="dk1"/>
                          </a:solidFill>
                        </a:rPr>
                        <a:t>Русский язык​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ЕГЭ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2630053"/>
                  </a:ext>
                </a:extLst>
              </a:tr>
              <a:tr h="980440">
                <a:tc>
                  <a:txBody>
                    <a:bodyPr/>
                    <a:lstStyle/>
                    <a:p>
                      <a:endParaRPr lang="ru-RU" sz="1800" b="1" kern="1200" dirty="0">
                        <a:solidFill>
                          <a:schemeClr val="dk1"/>
                        </a:solidFill>
                      </a:endParaRPr>
                    </a:p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</a:rPr>
                        <a:t>37.05.02 Психология служебной деятельности</a:t>
                      </a:r>
                      <a:endParaRPr lang="ru-RU" b="1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3500" y="160942"/>
            <a:ext cx="8077201" cy="461665"/>
          </a:xfrm>
        </p:spPr>
        <p:txBody>
          <a:bodyPr/>
          <a:lstStyle/>
          <a:p>
            <a:r>
              <a:rPr lang="ru-RU" dirty="0"/>
              <a:t>Вступительные испытания (бакалавриат)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9323600"/>
              </p:ext>
            </p:extLst>
          </p:nvPr>
        </p:nvGraphicFramePr>
        <p:xfrm>
          <a:off x="495300" y="622607"/>
          <a:ext cx="10896600" cy="52088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4153299812"/>
                    </a:ext>
                  </a:extLst>
                </a:gridCol>
              </a:tblGrid>
              <a:tr h="601980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/>
                        <a:t>Направление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/>
                        <a:t>Форма обучения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/>
                        <a:t>Вступительные испытания (ЕГЭ)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/>
                        <a:t>Вступительные испытания вуза (на базе СПО)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350">
                <a:tc>
                  <a:txBody>
                    <a:bodyPr/>
                    <a:lstStyle/>
                    <a:p>
                      <a:r>
                        <a:rPr lang="en-US" sz="1600" b="1" dirty="0"/>
                        <a:t>37</a:t>
                      </a:r>
                      <a:r>
                        <a:rPr lang="ru-RU" sz="1600" b="1" dirty="0"/>
                        <a:t>.03.01 Психология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Очная / очно-заочная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1. Биология</a:t>
                      </a:r>
                      <a:br>
                        <a:rPr lang="ru-RU" sz="1600" dirty="0"/>
                      </a:br>
                      <a:r>
                        <a:rPr lang="ru-RU" sz="1600" dirty="0"/>
                        <a:t>2. Обществознание / математика</a:t>
                      </a:r>
                      <a:br>
                        <a:rPr lang="ru-RU" sz="1600" dirty="0"/>
                      </a:br>
                      <a:r>
                        <a:rPr lang="ru-RU" sz="1600" dirty="0"/>
                        <a:t>3. Русский язык</a:t>
                      </a:r>
                    </a:p>
                    <a:p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ЕГЭ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3909130"/>
                  </a:ext>
                </a:extLst>
              </a:tr>
              <a:tr h="1638300">
                <a:tc>
                  <a:txBody>
                    <a:bodyPr/>
                    <a:lstStyle/>
                    <a:p>
                      <a:r>
                        <a:rPr lang="ru-RU" sz="1600" b="1" dirty="0"/>
                        <a:t>44.03.02​ Психолого-педагогическое образование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Очная / заочная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ЕГЭ или</a:t>
                      </a:r>
                    </a:p>
                    <a:p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Основы педагогики и психологии </a:t>
                      </a:r>
                    </a:p>
                    <a:p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Общая биология</a:t>
                      </a:r>
                    </a:p>
                    <a:p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Русский язык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875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/>
                        <a:t>44.03.03 Специальное (дефектологическое) образование</a:t>
                      </a:r>
                    </a:p>
                    <a:p>
                      <a:endParaRPr lang="ru-RU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Очная / заочная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1" kern="1200" dirty="0">
                          <a:solidFill>
                            <a:schemeClr val="dk1"/>
                          </a:solidFill>
                        </a:rPr>
                        <a:t>1. Собеседование</a:t>
                      </a:r>
                    </a:p>
                    <a:p>
                      <a:r>
                        <a:rPr lang="ru-RU" sz="1600" b="0" i="0" kern="1200" dirty="0">
                          <a:solidFill>
                            <a:schemeClr val="dk1"/>
                          </a:solidFill>
                        </a:rPr>
                        <a:t>2. 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</a:rPr>
                        <a:t>Обществознание</a:t>
                      </a:r>
                      <a:br>
                        <a:rPr lang="ru-RU" sz="1600" dirty="0"/>
                      </a:br>
                      <a:r>
                        <a:rPr lang="ru-RU" sz="1600" dirty="0"/>
                        <a:t>3. 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</a:rPr>
                        <a:t>Русский язык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ЕГЭ или </a:t>
                      </a:r>
                    </a:p>
                    <a:p>
                      <a:r>
                        <a:rPr lang="ru-RU" sz="1400" b="0" i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Собеседование </a:t>
                      </a:r>
                    </a:p>
                    <a:p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Основы педагогики и психологии </a:t>
                      </a:r>
                    </a:p>
                    <a:p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Русский язык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9878">
                <a:tc>
                  <a:txBody>
                    <a:bodyPr/>
                    <a:lstStyle/>
                    <a:p>
                      <a:r>
                        <a:rPr lang="en-US" sz="1600" b="1" dirty="0"/>
                        <a:t>44</a:t>
                      </a:r>
                      <a:r>
                        <a:rPr lang="ru-RU" sz="1600" b="1" dirty="0"/>
                        <a:t>.03.05 Педагогическое образование (с двумя профилями подготовки).</a:t>
                      </a:r>
                      <a:r>
                        <a:rPr lang="ru-RU" sz="1600" b="1" baseline="0" dirty="0"/>
                        <a:t> Безопасность жизнедеятельности. </a:t>
                      </a:r>
                      <a:r>
                        <a:rPr lang="ru-RU" sz="1600" b="1" i="1" dirty="0"/>
                        <a:t>Физическая культура.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Очная / заочная</a:t>
                      </a:r>
                    </a:p>
                    <a:p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200" dirty="0">
                          <a:solidFill>
                            <a:schemeClr val="dk1"/>
                          </a:solidFill>
                        </a:rPr>
                        <a:t>1. Профессиональное испытание</a:t>
                      </a:r>
                      <a:br>
                        <a:rPr lang="ru-RU" sz="1600" dirty="0"/>
                      </a:br>
                      <a:r>
                        <a:rPr lang="ru-RU" sz="1600" b="0" kern="1200" dirty="0">
                          <a:solidFill>
                            <a:schemeClr val="dk1"/>
                          </a:solidFill>
                        </a:rPr>
                        <a:t>2. Обществознание</a:t>
                      </a:r>
                      <a:br>
                        <a:rPr lang="ru-RU" sz="1600" dirty="0"/>
                      </a:br>
                      <a:r>
                        <a:rPr lang="ru-RU" sz="1600" dirty="0"/>
                        <a:t>3. 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</a:rPr>
                        <a:t>Русский язык</a:t>
                      </a:r>
                      <a:endParaRPr lang="ru-RU" sz="1600" dirty="0"/>
                    </a:p>
                    <a:p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ЕГЭ или </a:t>
                      </a:r>
                    </a:p>
                    <a:p>
                      <a:r>
                        <a:rPr lang="ru-RU" sz="1400" b="0" i="1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Профессиональное испытание</a:t>
                      </a:r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Основы педагогики и психологии </a:t>
                      </a:r>
                    </a:p>
                    <a:p>
                      <a:r>
                        <a:rPr lang="ru-RU" sz="14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Русский язык</a:t>
                      </a:r>
                      <a:endParaRPr lang="ru-RU" sz="1400" dirty="0"/>
                    </a:p>
                    <a:p>
                      <a:endParaRPr lang="ru-RU" sz="1700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716383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8430" y="284346"/>
            <a:ext cx="981767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254" dirty="0"/>
              <a:t>Вступительные испытания (магистратура)</a:t>
            </a:r>
            <a:endParaRPr spc="90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35" dirty="0"/>
              <a:t>CSU.RU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10" dirty="0"/>
              <a:t>ИНСТИТУТ</a:t>
            </a:r>
            <a:r>
              <a:rPr spc="-25" dirty="0"/>
              <a:t> </a:t>
            </a:r>
            <a:r>
              <a:rPr spc="150" dirty="0"/>
              <a:t>ОБРАЗОВАНИЯ</a:t>
            </a:r>
            <a:r>
              <a:rPr spc="-25" dirty="0"/>
              <a:t> </a:t>
            </a:r>
            <a:r>
              <a:rPr spc="150" dirty="0"/>
              <a:t>И</a:t>
            </a:r>
            <a:r>
              <a:rPr spc="-25" dirty="0"/>
              <a:t> </a:t>
            </a:r>
            <a:r>
              <a:rPr spc="135" dirty="0"/>
              <a:t>ПРАКТИЧЕСКОЙ</a:t>
            </a:r>
            <a:r>
              <a:rPr spc="-25" dirty="0"/>
              <a:t> </a:t>
            </a:r>
            <a:r>
              <a:rPr spc="140" dirty="0"/>
              <a:t>ПСИХОЛОГИИ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94181"/>
              </p:ext>
            </p:extLst>
          </p:nvPr>
        </p:nvGraphicFramePr>
        <p:xfrm>
          <a:off x="266700" y="800208"/>
          <a:ext cx="11419668" cy="51122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0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18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  <a:p>
                      <a:pPr marL="599440" marR="591820" indent="22225">
                        <a:lnSpc>
                          <a:spcPct val="101899"/>
                        </a:lnSpc>
                        <a:spcBef>
                          <a:spcPts val="5"/>
                        </a:spcBef>
                      </a:pPr>
                      <a:r>
                        <a:rPr sz="1600" spc="9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Наименование </a:t>
                      </a:r>
                      <a:r>
                        <a:rPr sz="1600" spc="9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направления </a:t>
                      </a:r>
                      <a:r>
                        <a:rPr sz="1600" spc="-459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10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подготовки</a:t>
                      </a:r>
                      <a:r>
                        <a:rPr sz="1600" spc="-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6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/</a:t>
                      </a:r>
                      <a:r>
                        <a:rPr sz="1600" spc="-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10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специальности</a:t>
                      </a:r>
                      <a:endParaRPr sz="1600" dirty="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R w="19050">
                      <a:solidFill>
                        <a:srgbClr val="FFFFFF"/>
                      </a:solidFill>
                      <a:prstDash val="solid"/>
                    </a:lnR>
                    <a:solidFill>
                      <a:srgbClr val="F27E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600" dirty="0">
                        <a:latin typeface="Times New Roman"/>
                        <a:cs typeface="Times New Roman"/>
                      </a:endParaRPr>
                    </a:p>
                    <a:p>
                      <a:pPr marL="133350"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lang="ru-RU" sz="1600" spc="1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Вступительные испытания</a:t>
                      </a:r>
                      <a:endParaRPr sz="1600" dirty="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solidFill>
                      <a:srgbClr val="F27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3908">
                <a:tc>
                  <a:txBody>
                    <a:bodyPr/>
                    <a:lstStyle/>
                    <a:p>
                      <a:pPr marL="306705" marR="995044" indent="6350">
                        <a:lnSpc>
                          <a:spcPct val="101899"/>
                        </a:lnSpc>
                        <a:spcBef>
                          <a:spcPts val="505"/>
                        </a:spcBef>
                      </a:pPr>
                      <a:r>
                        <a:rPr sz="1600" b="1" spc="0" baseline="0" dirty="0" err="1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Психолого-педагогическо</a:t>
                      </a:r>
                      <a:r>
                        <a:rPr lang="ru-RU" sz="1600" b="1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е </a:t>
                      </a:r>
                      <a:r>
                        <a:rPr sz="1600" b="1" spc="0" baseline="0" dirty="0" err="1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образование</a:t>
                      </a:r>
                      <a:endParaRPr sz="1600" b="1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64135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00" spc="0" baseline="0" dirty="0">
                        <a:latin typeface="Times New Roman"/>
                        <a:cs typeface="Times New Roman"/>
                      </a:endParaRPr>
                    </a:p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600" spc="0" baseline="0" dirty="0">
                          <a:latin typeface="Tahoma"/>
                          <a:cs typeface="Tahoma"/>
                        </a:rPr>
                        <a:t>Собеседование по основам общей педагогики и психологии</a:t>
                      </a:r>
                      <a:endParaRPr sz="16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2540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3807">
                <a:tc>
                  <a:txBody>
                    <a:bodyPr/>
                    <a:lstStyle/>
                    <a:p>
                      <a:pPr marL="294005" marR="273050" indent="19050">
                        <a:lnSpc>
                          <a:spcPct val="101899"/>
                        </a:lnSpc>
                        <a:spcBef>
                          <a:spcPts val="685"/>
                        </a:spcBef>
                      </a:pPr>
                      <a:r>
                        <a:rPr sz="1600" b="1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Специальное (дефектологическое)  образование</a:t>
                      </a:r>
                      <a:endParaRPr sz="1600" b="1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86995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600" spc="0" baseline="0" dirty="0">
                        <a:latin typeface="Times New Roman"/>
                        <a:cs typeface="Times New Roman"/>
                      </a:endParaRPr>
                    </a:p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600" spc="0" baseline="0" dirty="0">
                          <a:latin typeface="Tahoma"/>
                          <a:cs typeface="Tahoma"/>
                        </a:rPr>
                        <a:t>Собеседование по педагогике и психологии</a:t>
                      </a:r>
                      <a:endParaRPr sz="16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4445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473">
                <a:tc>
                  <a:txBody>
                    <a:bodyPr/>
                    <a:lstStyle/>
                    <a:p>
                      <a:pPr marL="31305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600" b="1" spc="0" baseline="0" dirty="0" err="1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Педагогическое</a:t>
                      </a:r>
                      <a:r>
                        <a:rPr sz="1600" b="1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0" baseline="0" dirty="0" err="1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образование</a:t>
                      </a:r>
                      <a:endParaRPr lang="ru-RU" sz="1600" b="1" spc="0" baseline="0" dirty="0">
                        <a:solidFill>
                          <a:srgbClr val="151616"/>
                        </a:solidFill>
                        <a:latin typeface="Tahoma"/>
                        <a:cs typeface="Tahoma"/>
                      </a:endParaRPr>
                    </a:p>
                    <a:p>
                      <a:pPr marL="31305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lang="ru-RU" sz="1600" i="1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(Стратегическое управление в образовании)</a:t>
                      </a:r>
                    </a:p>
                    <a:p>
                      <a:pPr marL="31305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7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spc="0" baseline="0" dirty="0">
                          <a:latin typeface="Tahoma"/>
                          <a:cs typeface="Tahoma"/>
                        </a:rPr>
                        <a:t>(Искусственный интеллект в образовании)</a:t>
                      </a:r>
                    </a:p>
                    <a:p>
                      <a:pPr marL="31305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lang="ru-RU" sz="1600" b="0" i="1" spc="0" baseline="0" dirty="0">
                          <a:latin typeface="Tahoma"/>
                          <a:cs typeface="Tahoma"/>
                        </a:rPr>
                        <a:t>«</a:t>
                      </a:r>
                      <a:r>
                        <a:rPr lang="en-US" sz="1600" b="0" i="1" spc="0" baseline="0" dirty="0">
                          <a:latin typeface="Tahoma"/>
                          <a:cs typeface="Tahoma"/>
                        </a:rPr>
                        <a:t>Digital Technologies, Al and Educational Design» (</a:t>
                      </a:r>
                      <a:r>
                        <a:rPr lang="ru-RU" sz="1600" b="0" i="1" spc="0" baseline="0" dirty="0">
                          <a:latin typeface="Tahoma"/>
                          <a:cs typeface="Tahoma"/>
                        </a:rPr>
                        <a:t>на английском языке )</a:t>
                      </a:r>
                    </a:p>
                  </a:txBody>
                  <a:tcPr marL="0" marR="0" marT="90170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lang="ru-RU" sz="1600" spc="0" baseline="0" dirty="0">
                          <a:latin typeface="Tahoma"/>
                          <a:cs typeface="Tahoma"/>
                        </a:rPr>
                        <a:t>Собеседование по основам общей педагогики</a:t>
                      </a:r>
                      <a:endParaRPr sz="16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90805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39813">
                <a:tc>
                  <a:txBody>
                    <a:bodyPr/>
                    <a:lstStyle/>
                    <a:p>
                      <a:pPr marL="31305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lang="ru-RU" sz="1600" b="1" spc="0" baseline="0" dirty="0">
                          <a:latin typeface="Tahoma"/>
                          <a:cs typeface="Tahoma"/>
                        </a:rPr>
                        <a:t>Психология </a:t>
                      </a:r>
                    </a:p>
                    <a:p>
                      <a:pPr marL="31305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lang="ru-RU" sz="1600" i="1" spc="0" baseline="0" dirty="0">
                          <a:latin typeface="Tahoma"/>
                          <a:cs typeface="Tahoma"/>
                        </a:rPr>
                        <a:t>(Клиническая (медицинская) психология)</a:t>
                      </a:r>
                    </a:p>
                    <a:p>
                      <a:pPr marL="31305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lang="ru-RU" sz="1600" i="1" spc="0" baseline="0" dirty="0">
                          <a:latin typeface="Tahoma"/>
                          <a:cs typeface="Tahoma"/>
                        </a:rPr>
                        <a:t>(Психологическое консультирование)</a:t>
                      </a:r>
                    </a:p>
                    <a:p>
                      <a:pPr marL="31305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lang="ru-RU" sz="1600" i="1" spc="0" baseline="0" dirty="0">
                          <a:latin typeface="Tahoma"/>
                          <a:cs typeface="Tahoma"/>
                        </a:rPr>
                        <a:t>(Психология семьи)</a:t>
                      </a:r>
                    </a:p>
                  </a:txBody>
                  <a:tcPr marL="0" marR="0" marT="90170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lang="ru-RU" sz="1600" spc="0" baseline="0" dirty="0">
                          <a:latin typeface="Tahoma"/>
                          <a:cs typeface="Tahoma"/>
                        </a:rPr>
                        <a:t>Собеседование по психологии</a:t>
                      </a:r>
                    </a:p>
                  </a:txBody>
                  <a:tcPr marL="0" marR="0" marT="90805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4362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9183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4702" y="399985"/>
            <a:ext cx="844105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60" dirty="0"/>
              <a:t>СТОИМОСТЬ</a:t>
            </a:r>
            <a:r>
              <a:rPr spc="-114" dirty="0"/>
              <a:t> </a:t>
            </a:r>
            <a:r>
              <a:rPr spc="275" dirty="0"/>
              <a:t>ОБУЧЕНИЯ</a:t>
            </a:r>
            <a:r>
              <a:rPr spc="-114" dirty="0"/>
              <a:t> </a:t>
            </a:r>
            <a:r>
              <a:rPr spc="370" dirty="0"/>
              <a:t>В</a:t>
            </a:r>
            <a:r>
              <a:rPr spc="-110" dirty="0"/>
              <a:t> </a:t>
            </a:r>
            <a:r>
              <a:rPr spc="170" dirty="0"/>
              <a:t>202</a:t>
            </a:r>
            <a:r>
              <a:rPr lang="ru-RU" spc="170" dirty="0"/>
              <a:t>6</a:t>
            </a:r>
            <a:r>
              <a:rPr spc="-114" dirty="0"/>
              <a:t> </a:t>
            </a:r>
            <a:r>
              <a:rPr spc="90" dirty="0"/>
              <a:t>г.</a:t>
            </a:r>
            <a:br>
              <a:rPr lang="ru-RU" spc="90" dirty="0"/>
            </a:br>
            <a:endParaRPr spc="90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35" dirty="0"/>
              <a:t>CSU.RU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10" dirty="0"/>
              <a:t>ИНСТИТУТ</a:t>
            </a:r>
            <a:r>
              <a:rPr spc="-25" dirty="0"/>
              <a:t> </a:t>
            </a:r>
            <a:r>
              <a:rPr spc="150" dirty="0"/>
              <a:t>ОБРАЗОВАНИЯ</a:t>
            </a:r>
            <a:r>
              <a:rPr spc="-25" dirty="0"/>
              <a:t> </a:t>
            </a:r>
            <a:r>
              <a:rPr spc="150" dirty="0"/>
              <a:t>И</a:t>
            </a:r>
            <a:r>
              <a:rPr spc="-25" dirty="0"/>
              <a:t> </a:t>
            </a:r>
            <a:r>
              <a:rPr spc="135" dirty="0"/>
              <a:t>ПРАКТИЧЕСКОЙ</a:t>
            </a:r>
            <a:r>
              <a:rPr spc="-25" dirty="0"/>
              <a:t> </a:t>
            </a:r>
            <a:r>
              <a:rPr spc="140" dirty="0"/>
              <a:t>ПСИХОЛОГИИ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112035"/>
              </p:ext>
            </p:extLst>
          </p:nvPr>
        </p:nvGraphicFramePr>
        <p:xfrm>
          <a:off x="266700" y="990600"/>
          <a:ext cx="11277600" cy="4292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4086415595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203952045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8427769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948992383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7155595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345050834"/>
                    </a:ext>
                  </a:extLst>
                </a:gridCol>
              </a:tblGrid>
              <a:tr h="38100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направления подготовки/специальности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образования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обучения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151355"/>
                  </a:ext>
                </a:extLst>
              </a:tr>
              <a:tr h="5181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Очная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очно-заочная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заочная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531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37.03.01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198 000 руб.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198 000 руб.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178 000 руб.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l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93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37.05.01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Клиническая психология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Специалитет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811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44.03.02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Психолого-педагогическое образование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72 000 руб.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735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44.03.03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Специальное (дефектологическое) образование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/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454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44.03.05.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Педагогическое образование </a:t>
                      </a:r>
                      <a:r>
                        <a:rPr lang="ru-RU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 двумя профилями подготовки)</a:t>
                      </a:r>
                    </a:p>
                    <a:p>
                      <a:r>
                        <a:rPr lang="ru-RU" sz="1800" b="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  <a:p>
                      <a:r>
                        <a:rPr lang="ru-RU" sz="1800" b="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(киберспорт, </a:t>
                      </a:r>
                      <a:r>
                        <a:rPr lang="ru-RU" sz="1800" b="0" i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фиджитал</a:t>
                      </a:r>
                      <a:r>
                        <a:rPr lang="ru-RU" sz="1800" b="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-спорт)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16776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4702" y="399985"/>
            <a:ext cx="84410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60" dirty="0"/>
              <a:t>СТОИМОСТЬ</a:t>
            </a:r>
            <a:r>
              <a:rPr spc="-114" dirty="0"/>
              <a:t> </a:t>
            </a:r>
            <a:r>
              <a:rPr spc="275" dirty="0"/>
              <a:t>ОБУЧЕНИЯ</a:t>
            </a:r>
            <a:r>
              <a:rPr spc="-114" dirty="0"/>
              <a:t> </a:t>
            </a:r>
            <a:r>
              <a:rPr spc="370" dirty="0"/>
              <a:t>В</a:t>
            </a:r>
            <a:r>
              <a:rPr spc="-110" dirty="0"/>
              <a:t> </a:t>
            </a:r>
            <a:r>
              <a:rPr spc="170" dirty="0"/>
              <a:t>202</a:t>
            </a:r>
            <a:r>
              <a:rPr lang="ru-RU" spc="170" dirty="0"/>
              <a:t>6</a:t>
            </a:r>
            <a:r>
              <a:rPr spc="-114" dirty="0"/>
              <a:t> </a:t>
            </a:r>
            <a:r>
              <a:rPr spc="75" dirty="0"/>
              <a:t>уч.</a:t>
            </a:r>
            <a:r>
              <a:rPr spc="-114" dirty="0"/>
              <a:t> </a:t>
            </a:r>
            <a:r>
              <a:rPr spc="90" dirty="0"/>
              <a:t>г.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35" dirty="0"/>
              <a:t>CSU.RU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10" dirty="0"/>
              <a:t>ИНСТИТУТ</a:t>
            </a:r>
            <a:r>
              <a:rPr spc="-25" dirty="0"/>
              <a:t> </a:t>
            </a:r>
            <a:r>
              <a:rPr spc="150" dirty="0"/>
              <a:t>ОБРАЗОВАНИЯ</a:t>
            </a:r>
            <a:r>
              <a:rPr spc="-25" dirty="0"/>
              <a:t> </a:t>
            </a:r>
            <a:r>
              <a:rPr spc="150" dirty="0"/>
              <a:t>И</a:t>
            </a:r>
            <a:r>
              <a:rPr spc="-25" dirty="0"/>
              <a:t> </a:t>
            </a:r>
            <a:r>
              <a:rPr spc="135" dirty="0"/>
              <a:t>ПРАКТИЧЕСКОЙ</a:t>
            </a:r>
            <a:r>
              <a:rPr spc="-25" dirty="0"/>
              <a:t> </a:t>
            </a:r>
            <a:r>
              <a:rPr spc="140" dirty="0"/>
              <a:t>ПСИХОЛОГИИ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021434"/>
              </p:ext>
            </p:extLst>
          </p:nvPr>
        </p:nvGraphicFramePr>
        <p:xfrm>
          <a:off x="608243" y="1243042"/>
          <a:ext cx="10881359" cy="30634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20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85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84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90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spc="0" baseline="0" dirty="0">
                        <a:latin typeface="Times New Roman"/>
                        <a:cs typeface="Times New Roman"/>
                      </a:endParaRPr>
                    </a:p>
                    <a:p>
                      <a:pPr marL="381635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400" spc="0" baseline="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Код</a:t>
                      </a:r>
                      <a:endParaRPr sz="14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R w="19050">
                      <a:solidFill>
                        <a:srgbClr val="FFFFFF"/>
                      </a:solidFill>
                      <a:prstDash val="solid"/>
                    </a:lnR>
                    <a:solidFill>
                      <a:srgbClr val="F27E0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 spc="0" baseline="0">
                        <a:latin typeface="Times New Roman"/>
                        <a:cs typeface="Times New Roman"/>
                      </a:endParaRPr>
                    </a:p>
                    <a:p>
                      <a:pPr marL="523875" marR="566420" indent="22225">
                        <a:lnSpc>
                          <a:spcPct val="101899"/>
                        </a:lnSpc>
                        <a:spcBef>
                          <a:spcPts val="5"/>
                        </a:spcBef>
                      </a:pPr>
                      <a:r>
                        <a:rPr sz="1400" spc="0" baseline="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Наименование направления  подготовки / специальности</a:t>
                      </a:r>
                      <a:endParaRPr sz="1400" spc="0" baseline="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solidFill>
                      <a:srgbClr val="F27E0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 spc="0" baseline="0">
                        <a:latin typeface="Times New Roman"/>
                        <a:cs typeface="Times New Roman"/>
                      </a:endParaRPr>
                    </a:p>
                    <a:p>
                      <a:pPr marL="357505" marR="316230" indent="220979">
                        <a:lnSpc>
                          <a:spcPct val="101899"/>
                        </a:lnSpc>
                        <a:spcBef>
                          <a:spcPts val="5"/>
                        </a:spcBef>
                      </a:pPr>
                      <a:r>
                        <a:rPr sz="1400" spc="0" baseline="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Уровень  образования</a:t>
                      </a:r>
                      <a:endParaRPr sz="1400" spc="0" baseline="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solidFill>
                      <a:srgbClr val="F27E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15316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500" spc="0" baseline="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Форма обучения</a:t>
                      </a:r>
                      <a:endParaRPr sz="1500" spc="0" baseline="0">
                        <a:latin typeface="Tahoma"/>
                        <a:cs typeface="Tahoma"/>
                      </a:endParaRPr>
                    </a:p>
                  </a:txBody>
                  <a:tcPr marL="0" marR="0" marT="107314" marB="0">
                    <a:lnL w="19050">
                      <a:solidFill>
                        <a:srgbClr val="FFFFFF"/>
                      </a:solidFill>
                      <a:prstDash val="solid"/>
                    </a:lnL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7E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2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9050">
                      <a:solidFill>
                        <a:srgbClr val="FFFFFF"/>
                      </a:solidFill>
                      <a:prstDash val="solid"/>
                    </a:lnR>
                    <a:solidFill>
                      <a:srgbClr val="F27E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solidFill>
                      <a:srgbClr val="F27E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solidFill>
                      <a:srgbClr val="F27E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30"/>
                        </a:spcBef>
                      </a:pPr>
                      <a:r>
                        <a:rPr sz="1400" spc="0" baseline="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очная</a:t>
                      </a:r>
                      <a:endParaRPr sz="1400" spc="0" baseline="0">
                        <a:latin typeface="Tahoma"/>
                        <a:cs typeface="Tahoma"/>
                      </a:endParaRPr>
                    </a:p>
                  </a:txBody>
                  <a:tcPr marL="0" marR="0" marT="1943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F27E00"/>
                    </a:solidFill>
                  </a:tcPr>
                </a:tc>
                <a:tc>
                  <a:txBody>
                    <a:bodyPr/>
                    <a:lstStyle/>
                    <a:p>
                      <a:pPr marL="263525" marR="255904" indent="122555">
                        <a:lnSpc>
                          <a:spcPct val="101899"/>
                        </a:lnSpc>
                        <a:spcBef>
                          <a:spcPts val="565"/>
                        </a:spcBef>
                      </a:pPr>
                      <a:r>
                        <a:rPr sz="1400" spc="0" baseline="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очно-  заочная</a:t>
                      </a:r>
                      <a:endParaRPr sz="14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7175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F27E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30"/>
                        </a:spcBef>
                      </a:pPr>
                      <a:r>
                        <a:rPr sz="1400" spc="0" baseline="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заочная</a:t>
                      </a:r>
                      <a:endParaRPr sz="1400" spc="0" baseline="0">
                        <a:latin typeface="Tahoma"/>
                        <a:cs typeface="Tahoma"/>
                      </a:endParaRPr>
                    </a:p>
                  </a:txBody>
                  <a:tcPr marL="0" marR="0" marT="19431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F27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9250"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lang="ru-RU" sz="1400" spc="0" baseline="0" dirty="0">
                          <a:latin typeface="Tahoma"/>
                          <a:cs typeface="Tahoma"/>
                        </a:rPr>
                        <a:t>37.03.01</a:t>
                      </a:r>
                      <a:endParaRPr sz="14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68580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305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lang="ru-RU" sz="1400" spc="0" baseline="0" dirty="0">
                          <a:latin typeface="Tahoma"/>
                          <a:cs typeface="Tahoma"/>
                        </a:rPr>
                        <a:t>Психология</a:t>
                      </a:r>
                      <a:endParaRPr sz="14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68580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lang="ru-RU" sz="1400" spc="0" baseline="0" dirty="0">
                          <a:latin typeface="Tahoma"/>
                          <a:cs typeface="Tahoma"/>
                        </a:rPr>
                        <a:t>Магистратура</a:t>
                      </a:r>
                      <a:endParaRPr sz="14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1270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00" spc="0" baseline="0" dirty="0">
                        <a:latin typeface="Tahoma"/>
                        <a:cs typeface="Tahoma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188 000 руб.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83185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400" spc="0" baseline="0" dirty="0">
                          <a:latin typeface="Tahoma"/>
                          <a:cs typeface="Tahoma"/>
                        </a:rPr>
                        <a:t>108 000 руб.</a:t>
                      </a:r>
                      <a:endParaRPr sz="1400" spc="0" baseline="0" dirty="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00" spc="0" baseline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01295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lang="ru-RU" sz="1400" spc="0" baseline="0" dirty="0">
                          <a:latin typeface="Tahoma"/>
                          <a:cs typeface="Tahoma"/>
                        </a:rPr>
                        <a:t>-</a:t>
                      </a:r>
                      <a:endParaRPr sz="14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201295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2937308"/>
                  </a:ext>
                </a:extLst>
              </a:tr>
              <a:tr h="654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00" spc="0" baseline="0" dirty="0">
                        <a:latin typeface="Times New Roman"/>
                        <a:cs typeface="Times New Roman"/>
                      </a:endParaRPr>
                    </a:p>
                    <a:p>
                      <a:pPr marL="19685" algn="ctr">
                        <a:lnSpc>
                          <a:spcPct val="100000"/>
                        </a:lnSpc>
                      </a:pPr>
                      <a:r>
                        <a:rPr sz="1400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44.04.02</a:t>
                      </a:r>
                      <a:endParaRPr sz="14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2540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6705" marR="894715" indent="6350">
                        <a:lnSpc>
                          <a:spcPct val="101899"/>
                        </a:lnSpc>
                        <a:spcBef>
                          <a:spcPts val="505"/>
                        </a:spcBef>
                      </a:pPr>
                      <a:r>
                        <a:rPr sz="1400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Психолого-педагогическое  образование</a:t>
                      </a:r>
                      <a:endParaRPr sz="14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64135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00" spc="0" baseline="0" dirty="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1400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Магистратура</a:t>
                      </a:r>
                      <a:endParaRPr sz="14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2540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2540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lang="ru-RU" sz="1400" b="0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89 000 руб.</a:t>
                      </a:r>
                      <a:endParaRPr sz="1400" b="0" spc="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201295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00" spc="0" baseline="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78 000 руб.</a:t>
                      </a:r>
                      <a:endParaRPr sz="14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2540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39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00" spc="0" baseline="0" dirty="0">
                        <a:latin typeface="Times New Roman"/>
                        <a:cs typeface="Times New Roman"/>
                      </a:endParaRPr>
                    </a:p>
                    <a:p>
                      <a:pPr marL="19685" algn="ctr">
                        <a:lnSpc>
                          <a:spcPct val="100000"/>
                        </a:lnSpc>
                      </a:pPr>
                      <a:r>
                        <a:rPr sz="1400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44.04.03</a:t>
                      </a:r>
                      <a:endParaRPr sz="14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3175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4005" marR="172085" indent="19050">
                        <a:lnSpc>
                          <a:spcPct val="101899"/>
                        </a:lnSpc>
                        <a:spcBef>
                          <a:spcPts val="685"/>
                        </a:spcBef>
                      </a:pPr>
                      <a:r>
                        <a:rPr sz="1400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Специальное (дефектологическое)  образование</a:t>
                      </a:r>
                      <a:endParaRPr sz="14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86995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 spc="0" baseline="0" dirty="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1400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Магистратура</a:t>
                      </a:r>
                      <a:endParaRPr sz="14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4445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4445" marB="0" anchor="ctr">
                    <a:lnL w="19050">
                      <a:solidFill>
                        <a:srgbClr val="F27E00"/>
                      </a:solidFill>
                      <a:prstDash val="soli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>
                      <a:solidFill>
                        <a:srgbClr val="F27E00"/>
                      </a:solidFill>
                      <a:prstDash val="soli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00" spc="0" baseline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01295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 spc="0" baseline="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spc="0" baseline="0" dirty="0">
                          <a:solidFill>
                            <a:srgbClr val="151616"/>
                          </a:solidFill>
                          <a:latin typeface="Tahoma"/>
                          <a:cs typeface="Tahoma"/>
                        </a:rPr>
                        <a:t>78 000 руб.</a:t>
                      </a:r>
                      <a:endParaRPr lang="ru-RU" sz="1400" spc="0" baseline="0" dirty="0">
                        <a:latin typeface="Tahoma"/>
                        <a:cs typeface="Tahoma"/>
                      </a:endParaRPr>
                    </a:p>
                  </a:txBody>
                  <a:tcPr marL="0" marR="0" marT="4445" marB="0" anchor="ctr">
                    <a:lnL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27E00"/>
                      </a:solidFill>
                      <a:prstDash val="solid"/>
                    </a:lnR>
                    <a:lnT w="19050" cap="flat" cmpd="sng" algn="ctr">
                      <a:solidFill>
                        <a:srgbClr val="F27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27E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0632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5200F9-7E05-4130-816C-BFB8A830A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90" y="496727"/>
            <a:ext cx="10772169" cy="461665"/>
          </a:xfrm>
        </p:spPr>
        <p:txBody>
          <a:bodyPr/>
          <a:lstStyle/>
          <a:p>
            <a:r>
              <a:rPr lang="ru-RU" dirty="0"/>
              <a:t>МИНИМАЛЬНЫЕ БАЛЛЫ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2D9402A-9A39-439D-A351-E016F5ABB4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804797"/>
              </p:ext>
            </p:extLst>
          </p:nvPr>
        </p:nvGraphicFramePr>
        <p:xfrm>
          <a:off x="1790700" y="1783218"/>
          <a:ext cx="7620000" cy="3291563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5418667">
                  <a:extLst>
                    <a:ext uri="{9D8B030D-6E8A-4147-A177-3AD203B41FA5}">
                      <a16:colId xmlns:a16="http://schemas.microsoft.com/office/drawing/2014/main" val="415743887"/>
                    </a:ext>
                  </a:extLst>
                </a:gridCol>
                <a:gridCol w="2201333">
                  <a:extLst>
                    <a:ext uri="{9D8B030D-6E8A-4147-A177-3AD203B41FA5}">
                      <a16:colId xmlns:a16="http://schemas.microsoft.com/office/drawing/2014/main" val="2074608325"/>
                    </a:ext>
                  </a:extLst>
                </a:gridCol>
              </a:tblGrid>
              <a:tr h="39596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Вступительные испытания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Минимальные баллы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494411"/>
                  </a:ext>
                </a:extLst>
              </a:tr>
              <a:tr h="395963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Русский язык 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</a:rPr>
                        <a:t>40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2901353"/>
                  </a:ext>
                </a:extLst>
              </a:tr>
              <a:tr h="395963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Математика 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5334611"/>
                  </a:ext>
                </a:extLst>
              </a:tr>
              <a:tr h="395963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Биология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5882560"/>
                  </a:ext>
                </a:extLst>
              </a:tr>
              <a:tr h="395963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Обществознание 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</a:rPr>
                        <a:t>45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5730392"/>
                  </a:ext>
                </a:extLst>
              </a:tr>
              <a:tr h="580228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Профессиональное испытание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</a:rPr>
                        <a:t>45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8637289"/>
                  </a:ext>
                </a:extLst>
              </a:tr>
              <a:tr h="395963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Собеседование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</a:rPr>
                        <a:t>45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2105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795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310503"/>
              </p:ext>
            </p:extLst>
          </p:nvPr>
        </p:nvGraphicFramePr>
        <p:xfrm>
          <a:off x="647700" y="609600"/>
          <a:ext cx="9601200" cy="4875895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6579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1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9877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Проходной балл (2025 г.)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Минимальные баллы (очная </a:t>
                      </a:r>
                      <a:r>
                        <a:rPr lang="ru-RU" sz="24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ф.об</a:t>
                      </a:r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624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Специальное</a:t>
                      </a:r>
                      <a:r>
                        <a:rPr lang="ru-RU" sz="2400" baseline="0" dirty="0">
                          <a:effectLst/>
                        </a:rPr>
                        <a:t> (дефектологическое) образование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624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Психолого-педагогическое</a:t>
                      </a:r>
                      <a:r>
                        <a:rPr lang="ru-RU" sz="2400" baseline="0" dirty="0">
                          <a:effectLst/>
                        </a:rPr>
                        <a:t> образование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624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Педагогическое образование (с двумя профилями подготовки)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624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Клиническая</a:t>
                      </a:r>
                      <a:r>
                        <a:rPr lang="ru-RU" sz="2400" baseline="0" dirty="0">
                          <a:effectLst/>
                        </a:rPr>
                        <a:t> психология</a:t>
                      </a:r>
                      <a:r>
                        <a:rPr lang="ru-RU" sz="2400" dirty="0">
                          <a:effectLst/>
                        </a:rPr>
                        <a:t> 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2209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</a:rPr>
                        <a:t>Психология служебной деятельности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624">
                <a:tc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8903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5200F9-7E05-4130-816C-BFB8A830A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481504"/>
            <a:ext cx="10772169" cy="1384995"/>
          </a:xfrm>
          <a:noFill/>
        </p:spPr>
        <p:txBody>
          <a:bodyPr/>
          <a:lstStyle/>
          <a:p>
            <a:r>
              <a:rPr lang="ru-RU" dirty="0"/>
              <a:t>Размер стипендии 2026 – 2027 г.</a:t>
            </a:r>
            <a:br>
              <a:rPr lang="ru-RU" dirty="0"/>
            </a:br>
            <a:br>
              <a:rPr lang="ru-RU" dirty="0"/>
            </a:br>
            <a:endParaRPr lang="ru-RU" u="none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95300" y="1295400"/>
          <a:ext cx="9601200" cy="2590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467600">
                  <a:extLst>
                    <a:ext uri="{9D8B030D-6E8A-4147-A177-3AD203B41FA5}">
                      <a16:colId xmlns:a16="http://schemas.microsoft.com/office/drawing/2014/main" val="1192769359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258881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Первый курс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2 300 </a:t>
                      </a:r>
                      <a:r>
                        <a:rPr lang="ru-RU" sz="2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962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Обучающихся на «хорошо»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2 800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985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Обучающихся на «хорошо» и «отлично»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3 300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301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Обучающихся на «отлично»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748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Три семестра подряд на «отлично»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5 500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219541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95300" y="4830937"/>
          <a:ext cx="9601200" cy="518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467600">
                  <a:extLst>
                    <a:ext uri="{9D8B030D-6E8A-4147-A177-3AD203B41FA5}">
                      <a16:colId xmlns:a16="http://schemas.microsoft.com/office/drawing/2014/main" val="364713012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586574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Повышенная стипендия (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направлениям</a:t>
                      </a:r>
                      <a:r>
                        <a:rPr lang="ru-RU" sz="2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11 500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76357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95300" y="3901440"/>
          <a:ext cx="9601200" cy="518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467600">
                  <a:extLst>
                    <a:ext uri="{9D8B030D-6E8A-4147-A177-3AD203B41FA5}">
                      <a16:colId xmlns:a16="http://schemas.microsoft.com/office/drawing/2014/main" val="364713012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586574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Социальная стипендия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4 200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76357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95300" y="4419600"/>
          <a:ext cx="9601200" cy="518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467600">
                  <a:extLst>
                    <a:ext uri="{9D8B030D-6E8A-4147-A177-3AD203B41FA5}">
                      <a16:colId xmlns:a16="http://schemas.microsoft.com/office/drawing/2014/main" val="364713012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586574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3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Стипендия нуждающимся студентам 1 и 2 курсов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8 500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76357"/>
                  </a:ext>
                </a:extLst>
              </a:tr>
            </a:tbl>
          </a:graphicData>
        </a:graphic>
      </p:graphicFrame>
      <p:pic>
        <p:nvPicPr>
          <p:cNvPr id="9" name="Рисунок 8" descr="📅">
            <a:extLst>
              <a:ext uri="{FF2B5EF4-FFF2-40B4-BE49-F238E27FC236}">
                <a16:creationId xmlns:a16="http://schemas.microsoft.com/office/drawing/2014/main" id="{60F4438E-9A3B-ED3A-5D2F-C6F7CF65C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5378" y="3424237"/>
            <a:ext cx="9525" cy="9525"/>
          </a:xfrm>
          <a:prstGeom prst="rect">
            <a:avLst/>
          </a:prstGeom>
        </p:spPr>
      </p:pic>
      <p:pic>
        <p:nvPicPr>
          <p:cNvPr id="10" name="Рисунок 9" descr="👀">
            <a:extLst>
              <a:ext uri="{FF2B5EF4-FFF2-40B4-BE49-F238E27FC236}">
                <a16:creationId xmlns:a16="http://schemas.microsoft.com/office/drawing/2014/main" id="{70E9B86E-951E-F4E6-C1D6-36D154D26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5378" y="3574237"/>
            <a:ext cx="9525" cy="9525"/>
          </a:xfrm>
          <a:prstGeom prst="rect">
            <a:avLst/>
          </a:prstGeom>
        </p:spPr>
      </p:pic>
      <p:pic>
        <p:nvPicPr>
          <p:cNvPr id="11" name="Рисунок 10" descr="✏">
            <a:extLst>
              <a:ext uri="{FF2B5EF4-FFF2-40B4-BE49-F238E27FC236}">
                <a16:creationId xmlns:a16="http://schemas.microsoft.com/office/drawing/2014/main" id="{92A15820-7027-6732-AF91-ED77CF23B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378" y="3724237"/>
            <a:ext cx="9525" cy="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092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5200F9-7E05-4130-816C-BFB8A830A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90" y="496727"/>
            <a:ext cx="10772169" cy="7078861"/>
          </a:xfrm>
        </p:spPr>
        <p:txBody>
          <a:bodyPr/>
          <a:lstStyle/>
          <a:p>
            <a:r>
              <a:rPr lang="ru-RU" sz="4000" dirty="0"/>
              <a:t>Общежитие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u="sng" dirty="0"/>
              <a:t>ул. Ворошилова 4,а </a:t>
            </a:r>
            <a:br>
              <a:rPr lang="ru-RU" u="none" dirty="0"/>
            </a:br>
            <a:r>
              <a:rPr lang="ru-RU" u="none" dirty="0">
                <a:solidFill>
                  <a:schemeClr val="tx1"/>
                </a:solidFill>
              </a:rPr>
              <a:t>стоимость 2 500 р.</a:t>
            </a:r>
            <a:br>
              <a:rPr lang="ru-RU" u="none" dirty="0"/>
            </a:br>
            <a:br>
              <a:rPr lang="ru-RU" u="none" dirty="0"/>
            </a:br>
            <a:r>
              <a:rPr lang="ru-RU" dirty="0"/>
              <a:t>Кампус </a:t>
            </a:r>
            <a:br>
              <a:rPr lang="ru-RU" dirty="0"/>
            </a:br>
            <a:r>
              <a:rPr lang="ru-RU" u="none" dirty="0"/>
              <a:t>ул. </a:t>
            </a:r>
            <a:r>
              <a:rPr lang="ru-RU" u="none" dirty="0" err="1"/>
              <a:t>Бр.Кашириных</a:t>
            </a:r>
            <a:r>
              <a:rPr lang="ru-RU" u="none" dirty="0"/>
              <a:t> 129   </a:t>
            </a:r>
            <a:br>
              <a:rPr lang="ru-RU" u="none" dirty="0"/>
            </a:br>
            <a:r>
              <a:rPr lang="ru-RU" u="none" dirty="0"/>
              <a:t>стоимость: </a:t>
            </a:r>
            <a:br>
              <a:rPr lang="ru-RU" u="none" dirty="0"/>
            </a:br>
            <a:r>
              <a:rPr lang="ru-RU" u="none" dirty="0"/>
              <a:t>одноместный номер – 17 800</a:t>
            </a:r>
            <a:br>
              <a:rPr lang="ru-RU" u="none" dirty="0"/>
            </a:br>
            <a:r>
              <a:rPr lang="ru-RU" u="none" dirty="0"/>
              <a:t>двухместный номер – 11 900</a:t>
            </a:r>
            <a:br>
              <a:rPr lang="ru-RU" u="none" dirty="0"/>
            </a:br>
            <a:br>
              <a:rPr lang="ru-RU" u="none" dirty="0"/>
            </a:br>
            <a:br>
              <a:rPr lang="ru-RU" dirty="0"/>
            </a:br>
            <a:br>
              <a:rPr lang="ru-RU" dirty="0"/>
            </a:br>
            <a:endParaRPr lang="ru-RU" u="none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3636"/>
            <a:ext cx="685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917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995584-8BCB-7E0C-91D6-5FBD9147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90" y="496727"/>
            <a:ext cx="10772169" cy="1009650"/>
          </a:xfrm>
        </p:spPr>
        <p:txBody>
          <a:bodyPr wrap="square">
            <a:normAutofit/>
          </a:bodyPr>
          <a:lstStyle/>
          <a:p>
            <a:r>
              <a:rPr lang="ru-RU" dirty="0" err="1"/>
              <a:t>ИОиПП</a:t>
            </a:r>
            <a:r>
              <a:rPr lang="ru-RU" dirty="0"/>
              <a:t> сегодня</a:t>
            </a:r>
          </a:p>
        </p:txBody>
      </p:sp>
      <p:pic>
        <p:nvPicPr>
          <p:cNvPr id="5" name="Рисунок 4" descr="Изображение выглядит как одежда, человек, обувь, женщи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EDEED9D-9CC8-E883-D6D2-5BA50D600D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371600"/>
            <a:ext cx="5273135" cy="3519817"/>
          </a:xfrm>
          <a:prstGeom prst="rect">
            <a:avLst/>
          </a:prstGeom>
          <a:noFill/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AD854897-29E3-F3C0-9780-BC8B696789A4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5789997" y="1219200"/>
            <a:ext cx="6324600" cy="4526280"/>
          </a:xfrm>
          <a:noFill/>
        </p:spPr>
        <p:txBody>
          <a:bodyPr wrap="square">
            <a:normAutofit fontScale="92500" lnSpcReduction="20000"/>
          </a:bodyPr>
          <a:lstStyle/>
          <a:p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На всех направлениях института образования и практической психологии обучается 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1375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студентов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690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студентов очной формы обучения,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330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очно-заочной формы обучения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350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заочной формы обучения</a:t>
            </a:r>
          </a:p>
          <a:p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В профессорско-преподавательский состав института входят 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5 докторов наук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35 кандидатов наук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преподаватели-практики.</a:t>
            </a:r>
          </a:p>
          <a:p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В институте созданы три лаборатории: 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лаборатория практической психологии,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лаборатория нейропсихологии и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нейропедагогики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лаборатория психолого-педагогического сопровождения педагогического процесса​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9238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67EBF-5F3C-1ECD-DDC6-46203CFDB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73" y="236546"/>
            <a:ext cx="10772169" cy="1009650"/>
          </a:xfrm>
        </p:spPr>
        <p:txBody>
          <a:bodyPr wrap="square">
            <a:normAutofit/>
          </a:bodyPr>
          <a:lstStyle/>
          <a:p>
            <a:r>
              <a:rPr lang="ru-RU" dirty="0"/>
              <a:t>Наши партнёры и базы </a:t>
            </a:r>
            <a:r>
              <a:rPr lang="ru-RU" dirty="0" err="1"/>
              <a:t>практки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56AD5E1-CC85-0EDE-61D1-3C28B25F1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7641" y="1613199"/>
            <a:ext cx="2805113" cy="1381766"/>
          </a:xfrm>
          <a:prstGeom prst="rect">
            <a:avLst/>
          </a:prstGeom>
        </p:spPr>
      </p:pic>
      <p:pic>
        <p:nvPicPr>
          <p:cNvPr id="21" name="Рисунок 20" descr="Изображение выглядит как Графика, графический дизайн, текст, плака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263B517-DCE3-95C8-FA55-00385607C8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6899" y="3399180"/>
            <a:ext cx="2514600" cy="2514600"/>
          </a:xfrm>
          <a:prstGeom prst="rect">
            <a:avLst/>
          </a:prstGeom>
        </p:spPr>
      </p:pic>
      <p:pic>
        <p:nvPicPr>
          <p:cNvPr id="23" name="Рисунок 22" descr="Изображение выглядит как текст, Шрифт, логотип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E8E937F-3702-0F18-3EFC-3D7FB9ED59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300" y="402812"/>
            <a:ext cx="2603501" cy="976313"/>
          </a:xfrm>
          <a:prstGeom prst="rect">
            <a:avLst/>
          </a:prstGeom>
        </p:spPr>
      </p:pic>
      <p:pic>
        <p:nvPicPr>
          <p:cNvPr id="25" name="Рисунок 24" descr="Изображение выглядит как текст, Шрифт, логотип, визитная карточ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9DD2673-BE27-EE5C-A496-83984F0B59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393" y="239438"/>
            <a:ext cx="1381766" cy="1381766"/>
          </a:xfrm>
          <a:prstGeom prst="rect">
            <a:avLst/>
          </a:prstGeom>
        </p:spPr>
      </p:pic>
      <p:pic>
        <p:nvPicPr>
          <p:cNvPr id="27" name="Рисунок 26" descr="Изображение выглядит как логотип, символ, текст, эмблем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ACCC8F2-3409-A21E-F671-1408FCA88D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1" t="8722" r="27195" b="16711"/>
          <a:stretch>
            <a:fillRect/>
          </a:stretch>
        </p:blipFill>
        <p:spPr>
          <a:xfrm>
            <a:off x="5723330" y="1656819"/>
            <a:ext cx="2038063" cy="1706746"/>
          </a:xfrm>
          <a:prstGeom prst="rect">
            <a:avLst/>
          </a:prstGeom>
        </p:spPr>
      </p:pic>
      <p:pic>
        <p:nvPicPr>
          <p:cNvPr id="29" name="Рисунок 28" descr="Изображение выглядит как текст, Шрифт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8D202A4-D14A-BA0F-E0BE-AC38E919CE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822" y="4968550"/>
            <a:ext cx="2805113" cy="1028541"/>
          </a:xfrm>
          <a:prstGeom prst="rect">
            <a:avLst/>
          </a:prstGeom>
        </p:spPr>
      </p:pic>
      <p:pic>
        <p:nvPicPr>
          <p:cNvPr id="31" name="Рисунок 30" descr="Изображение выглядит как текст, Шрифт, снимок экрана, лин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FECAEAC-91C0-567D-86A7-67FE68F5FB4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798" y="767828"/>
            <a:ext cx="2532385" cy="888991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841BE40-5A11-8CB4-2884-98B1746518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76786" y="2986960"/>
            <a:ext cx="1554693" cy="1554693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BD7CED57-2DAE-B434-A209-7A426687E2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11425" y="4656480"/>
            <a:ext cx="1283757" cy="1283757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A94B356D-85D8-E8D2-41DA-1C711460898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83370" y="3320638"/>
            <a:ext cx="1506377" cy="1506377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E5D2B714-D1C6-B3F0-99B6-21EB45B99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0661" y="1261340"/>
            <a:ext cx="5456168" cy="4191000"/>
          </a:xfrm>
        </p:spPr>
        <p:txBody>
          <a:bodyPr wrap="square">
            <a:no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Полетаевский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психоневрологический интернат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Челябинская областная специальная библиотека для слепых и слабовидящих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Социально-реабилитационный центр «Здоровье»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Центры психолого-педагогической, медицинской и социальной помощи г. Челябинска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Летний лагерь им. Г. М. Лаптева​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ФКУ ИК-1, ИК-4, ИК-5, ИК-8 ГУФСИН России по Челябинской области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ФКУ СИЗО-1, СИЗО-3 ГУФСИН России по Челябинской области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АНО "КРЫЛЬЯ 21"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Управление на транспорте МВД России по Уральскому федеральному округу по Челябинской области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АНО «СВОИ»</a:t>
            </a:r>
          </a:p>
        </p:txBody>
      </p:sp>
    </p:spTree>
    <p:extLst>
      <p:ext uri="{BB962C8B-B14F-4D97-AF65-F5344CB8AC3E}">
        <p14:creationId xmlns:p14="http://schemas.microsoft.com/office/powerpoint/2010/main" val="1637144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B2378C-A2F4-6565-E7CF-8ECDD2527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D45CFA-E3D6-E9DE-7C91-90D8E3B418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одежда, человек, в помещении, книг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53592CB-87FB-2F89-4286-8A95932FD0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98450"/>
            <a:ext cx="4161265" cy="3124200"/>
          </a:xfrm>
          <a:prstGeom prst="rect">
            <a:avLst/>
          </a:prstGeom>
        </p:spPr>
      </p:pic>
      <p:pic>
        <p:nvPicPr>
          <p:cNvPr id="7" name="Рисунок 6" descr="Изображение выглядит как одежда, человек, улыбка, Человеческое лиц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482A17C-3893-1C71-32E4-11DC34E8C0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622" y="727295"/>
            <a:ext cx="4165600" cy="3124200"/>
          </a:xfrm>
          <a:prstGeom prst="rect">
            <a:avLst/>
          </a:prstGeom>
        </p:spPr>
      </p:pic>
      <p:pic>
        <p:nvPicPr>
          <p:cNvPr id="9" name="Рисунок 8" descr="Изображение выглядит как одежда, человек, в помещении, мебе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F98AF9D-E627-DCEF-0CF5-0A663738CC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601" y="3006505"/>
            <a:ext cx="2223881" cy="2965174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одежда, человек, джинсы, курт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9B0884F-22A1-3FE5-2531-2C9F7B5831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261" y="3006505"/>
            <a:ext cx="452528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7504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34716B-5BE1-B282-7ACF-7B2595F9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90" y="496727"/>
            <a:ext cx="10772169" cy="461665"/>
          </a:xfrm>
        </p:spPr>
        <p:txBody>
          <a:bodyPr/>
          <a:lstStyle/>
          <a:p>
            <a:r>
              <a:rPr lang="ru-RU" dirty="0"/>
              <a:t>Кем могут работать наши выпускники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A7B776-42D4-BE8B-18BF-DC725B741B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D4116622-8752-DB58-7F04-A6C0D7E9E9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7495105"/>
              </p:ext>
            </p:extLst>
          </p:nvPr>
        </p:nvGraphicFramePr>
        <p:xfrm>
          <a:off x="1104900" y="1185198"/>
          <a:ext cx="9427859" cy="467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6477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115955E-AA1F-4EC2-A506-AAC8CA9FB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4100" y="990600"/>
            <a:ext cx="5455198" cy="4801314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ru-RU" sz="2400" dirty="0"/>
          </a:p>
          <a:p>
            <a:pPr>
              <a:lnSpc>
                <a:spcPct val="150000"/>
              </a:lnSpc>
            </a:pPr>
            <a:r>
              <a:rPr lang="ru-RU" sz="2400" dirty="0"/>
              <a:t>Студенческий адаптационный марафон</a:t>
            </a:r>
          </a:p>
          <a:p>
            <a:pPr>
              <a:lnSpc>
                <a:spcPct val="150000"/>
              </a:lnSpc>
            </a:pPr>
            <a:r>
              <a:rPr lang="ru-RU" sz="2400" dirty="0"/>
              <a:t>ПСИ-интенсив</a:t>
            </a:r>
          </a:p>
          <a:p>
            <a:pPr>
              <a:lnSpc>
                <a:spcPct val="150000"/>
              </a:lnSpc>
            </a:pPr>
            <a:r>
              <a:rPr lang="ru-RU" sz="2400" dirty="0"/>
              <a:t>«Психологическая мастерская»</a:t>
            </a:r>
          </a:p>
          <a:p>
            <a:pPr>
              <a:lnSpc>
                <a:spcPct val="150000"/>
              </a:lnSpc>
            </a:pPr>
            <a:r>
              <a:rPr lang="ru-RU" sz="2400" dirty="0" err="1"/>
              <a:t>Супервизорская</a:t>
            </a:r>
            <a:r>
              <a:rPr lang="ru-RU" sz="2400" dirty="0"/>
              <a:t> группа</a:t>
            </a:r>
          </a:p>
          <a:p>
            <a:pPr>
              <a:lnSpc>
                <a:spcPct val="150000"/>
              </a:lnSpc>
            </a:pPr>
            <a:r>
              <a:rPr lang="ru-RU" sz="2400" dirty="0"/>
              <a:t>Школа молодого исследователя</a:t>
            </a:r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FB08D93D-196B-4581-A9E2-0073E8B9C4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66900" y="228600"/>
            <a:ext cx="9906000" cy="1010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72884" marR="5080">
              <a:lnSpc>
                <a:spcPct val="107600"/>
              </a:lnSpc>
              <a:spcBef>
                <a:spcPts val="100"/>
              </a:spcBef>
            </a:pPr>
            <a:r>
              <a:rPr lang="ru-RU" spc="300" dirty="0"/>
              <a:t>ВНЕУЧЕБНАЯ ДЕЯТЕЛЬНОСТЬ</a:t>
            </a:r>
            <a:endParaRPr spc="275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ED219C-38A1-4F40-82A1-8EB918C2EE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0" t="6666" r="24085" b="3755"/>
          <a:stretch/>
        </p:blipFill>
        <p:spPr>
          <a:xfrm>
            <a:off x="15522" y="-1"/>
            <a:ext cx="5973470" cy="606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5659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0642" y="139936"/>
            <a:ext cx="10772169" cy="9643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72884" marR="5080" algn="r">
              <a:lnSpc>
                <a:spcPct val="107600"/>
              </a:lnSpc>
              <a:spcBef>
                <a:spcPts val="100"/>
              </a:spcBef>
            </a:pPr>
            <a:r>
              <a:rPr spc="300" dirty="0"/>
              <a:t>МЕРОПРИЯТИЯ </a:t>
            </a:r>
            <a:r>
              <a:rPr u="none" spc="1130" dirty="0"/>
              <a:t> </a:t>
            </a:r>
            <a:r>
              <a:rPr spc="265" dirty="0"/>
              <a:t>ДЛЯ</a:t>
            </a:r>
            <a:r>
              <a:rPr spc="-160" dirty="0"/>
              <a:t> </a:t>
            </a:r>
            <a:r>
              <a:rPr spc="275" dirty="0"/>
              <a:t>АБИТУРИЕНТОВ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3" y="6061151"/>
            <a:ext cx="12121430" cy="796925"/>
            <a:chOff x="-3" y="6061151"/>
            <a:chExt cx="12121430" cy="796925"/>
          </a:xfrm>
        </p:grpSpPr>
        <p:sp>
          <p:nvSpPr>
            <p:cNvPr id="4" name="object 4"/>
            <p:cNvSpPr/>
            <p:nvPr/>
          </p:nvSpPr>
          <p:spPr>
            <a:xfrm>
              <a:off x="3969932" y="6061151"/>
              <a:ext cx="8151495" cy="795020"/>
            </a:xfrm>
            <a:custGeom>
              <a:avLst/>
              <a:gdLst/>
              <a:ahLst/>
              <a:cxnLst/>
              <a:rect l="l" t="t" r="r" b="b"/>
              <a:pathLst>
                <a:path w="8151495" h="795020">
                  <a:moveTo>
                    <a:pt x="8151267" y="0"/>
                  </a:moveTo>
                  <a:lnTo>
                    <a:pt x="0" y="0"/>
                  </a:lnTo>
                  <a:lnTo>
                    <a:pt x="0" y="794731"/>
                  </a:lnTo>
                  <a:lnTo>
                    <a:pt x="8151267" y="794731"/>
                  </a:lnTo>
                  <a:lnTo>
                    <a:pt x="8151267" y="0"/>
                  </a:lnTo>
                  <a:close/>
                </a:path>
              </a:pathLst>
            </a:custGeom>
            <a:solidFill>
              <a:srgbClr val="612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-3" y="6061151"/>
              <a:ext cx="877569" cy="796925"/>
            </a:xfrm>
            <a:custGeom>
              <a:avLst/>
              <a:gdLst/>
              <a:ahLst/>
              <a:cxnLst/>
              <a:rect l="l" t="t" r="r" b="b"/>
              <a:pathLst>
                <a:path w="877569" h="796925">
                  <a:moveTo>
                    <a:pt x="877478" y="0"/>
                  </a:moveTo>
                  <a:lnTo>
                    <a:pt x="0" y="0"/>
                  </a:lnTo>
                  <a:lnTo>
                    <a:pt x="0" y="796848"/>
                  </a:lnTo>
                  <a:lnTo>
                    <a:pt x="877478" y="796848"/>
                  </a:lnTo>
                  <a:lnTo>
                    <a:pt x="877478" y="0"/>
                  </a:lnTo>
                  <a:close/>
                </a:path>
              </a:pathLst>
            </a:custGeom>
            <a:solidFill>
              <a:srgbClr val="FCAC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77402" y="6061151"/>
              <a:ext cx="3093085" cy="795020"/>
            </a:xfrm>
            <a:custGeom>
              <a:avLst/>
              <a:gdLst/>
              <a:ahLst/>
              <a:cxnLst/>
              <a:rect l="l" t="t" r="r" b="b"/>
              <a:pathLst>
                <a:path w="3093085" h="795020">
                  <a:moveTo>
                    <a:pt x="3092530" y="0"/>
                  </a:moveTo>
                  <a:lnTo>
                    <a:pt x="0" y="0"/>
                  </a:lnTo>
                  <a:lnTo>
                    <a:pt x="0" y="794731"/>
                  </a:lnTo>
                  <a:lnTo>
                    <a:pt x="3092530" y="794731"/>
                  </a:lnTo>
                  <a:lnTo>
                    <a:pt x="3092530" y="0"/>
                  </a:lnTo>
                  <a:close/>
                </a:path>
              </a:pathLst>
            </a:custGeom>
            <a:solidFill>
              <a:srgbClr val="D534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3605" y="6274746"/>
              <a:ext cx="63597" cy="8241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7184" y="6274742"/>
              <a:ext cx="224528" cy="8242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1699" y="6274742"/>
              <a:ext cx="150638" cy="824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72324" y="6273241"/>
              <a:ext cx="323230" cy="854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15524" y="6252810"/>
              <a:ext cx="69616" cy="10434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077302" y="6426034"/>
              <a:ext cx="958215" cy="104139"/>
            </a:xfrm>
            <a:custGeom>
              <a:avLst/>
              <a:gdLst/>
              <a:ahLst/>
              <a:cxnLst/>
              <a:rect l="l" t="t" r="r" b="b"/>
              <a:pathLst>
                <a:path w="958214" h="104140">
                  <a:moveTo>
                    <a:pt x="57937" y="1498"/>
                  </a:moveTo>
                  <a:lnTo>
                    <a:pt x="0" y="1498"/>
                  </a:lnTo>
                  <a:lnTo>
                    <a:pt x="0" y="83908"/>
                  </a:lnTo>
                  <a:lnTo>
                    <a:pt x="13843" y="83908"/>
                  </a:lnTo>
                  <a:lnTo>
                    <a:pt x="13843" y="14071"/>
                  </a:lnTo>
                  <a:lnTo>
                    <a:pt x="57937" y="14071"/>
                  </a:lnTo>
                  <a:lnTo>
                    <a:pt x="57937" y="1498"/>
                  </a:lnTo>
                  <a:close/>
                </a:path>
                <a:path w="958214" h="104140">
                  <a:moveTo>
                    <a:pt x="147408" y="42697"/>
                  </a:moveTo>
                  <a:lnTo>
                    <a:pt x="144868" y="25908"/>
                  </a:lnTo>
                  <a:lnTo>
                    <a:pt x="137477" y="12585"/>
                  </a:lnTo>
                  <a:lnTo>
                    <a:pt x="137350" y="12344"/>
                  </a:lnTo>
                  <a:lnTo>
                    <a:pt x="133324" y="9385"/>
                  </a:lnTo>
                  <a:lnTo>
                    <a:pt x="133324" y="42697"/>
                  </a:lnTo>
                  <a:lnTo>
                    <a:pt x="131838" y="54279"/>
                  </a:lnTo>
                  <a:lnTo>
                    <a:pt x="127279" y="63868"/>
                  </a:lnTo>
                  <a:lnTo>
                    <a:pt x="119443" y="70408"/>
                  </a:lnTo>
                  <a:lnTo>
                    <a:pt x="108153" y="72834"/>
                  </a:lnTo>
                  <a:lnTo>
                    <a:pt x="96799" y="70408"/>
                  </a:lnTo>
                  <a:lnTo>
                    <a:pt x="88925" y="63868"/>
                  </a:lnTo>
                  <a:lnTo>
                    <a:pt x="84353" y="54279"/>
                  </a:lnTo>
                  <a:lnTo>
                    <a:pt x="82867" y="42697"/>
                  </a:lnTo>
                  <a:lnTo>
                    <a:pt x="84353" y="31140"/>
                  </a:lnTo>
                  <a:lnTo>
                    <a:pt x="88925" y="21539"/>
                  </a:lnTo>
                  <a:lnTo>
                    <a:pt x="96799" y="14998"/>
                  </a:lnTo>
                  <a:lnTo>
                    <a:pt x="108153" y="12585"/>
                  </a:lnTo>
                  <a:lnTo>
                    <a:pt x="119443" y="14998"/>
                  </a:lnTo>
                  <a:lnTo>
                    <a:pt x="127279" y="21539"/>
                  </a:lnTo>
                  <a:lnTo>
                    <a:pt x="131838" y="31140"/>
                  </a:lnTo>
                  <a:lnTo>
                    <a:pt x="133324" y="42697"/>
                  </a:lnTo>
                  <a:lnTo>
                    <a:pt x="133324" y="9385"/>
                  </a:lnTo>
                  <a:lnTo>
                    <a:pt x="125044" y="3289"/>
                  </a:lnTo>
                  <a:lnTo>
                    <a:pt x="108153" y="0"/>
                  </a:lnTo>
                  <a:lnTo>
                    <a:pt x="91186" y="3289"/>
                  </a:lnTo>
                  <a:lnTo>
                    <a:pt x="78867" y="12344"/>
                  </a:lnTo>
                  <a:lnTo>
                    <a:pt x="71335" y="25908"/>
                  </a:lnTo>
                  <a:lnTo>
                    <a:pt x="68795" y="42697"/>
                  </a:lnTo>
                  <a:lnTo>
                    <a:pt x="71335" y="59512"/>
                  </a:lnTo>
                  <a:lnTo>
                    <a:pt x="78867" y="73063"/>
                  </a:lnTo>
                  <a:lnTo>
                    <a:pt x="91186" y="82118"/>
                  </a:lnTo>
                  <a:lnTo>
                    <a:pt x="108153" y="85420"/>
                  </a:lnTo>
                  <a:lnTo>
                    <a:pt x="125044" y="82118"/>
                  </a:lnTo>
                  <a:lnTo>
                    <a:pt x="137350" y="73063"/>
                  </a:lnTo>
                  <a:lnTo>
                    <a:pt x="137477" y="72834"/>
                  </a:lnTo>
                  <a:lnTo>
                    <a:pt x="144868" y="59512"/>
                  </a:lnTo>
                  <a:lnTo>
                    <a:pt x="147408" y="42697"/>
                  </a:lnTo>
                  <a:close/>
                </a:path>
                <a:path w="958214" h="104140">
                  <a:moveTo>
                    <a:pt x="231787" y="58991"/>
                  </a:moveTo>
                  <a:lnTo>
                    <a:pt x="217258" y="58991"/>
                  </a:lnTo>
                  <a:lnTo>
                    <a:pt x="215049" y="67754"/>
                  </a:lnTo>
                  <a:lnTo>
                    <a:pt x="208356" y="72834"/>
                  </a:lnTo>
                  <a:lnTo>
                    <a:pt x="198196" y="72834"/>
                  </a:lnTo>
                  <a:lnTo>
                    <a:pt x="187185" y="70421"/>
                  </a:lnTo>
                  <a:lnTo>
                    <a:pt x="179489" y="63881"/>
                  </a:lnTo>
                  <a:lnTo>
                    <a:pt x="174980" y="54279"/>
                  </a:lnTo>
                  <a:lnTo>
                    <a:pt x="173507" y="42710"/>
                  </a:lnTo>
                  <a:lnTo>
                    <a:pt x="174993" y="31140"/>
                  </a:lnTo>
                  <a:lnTo>
                    <a:pt x="179552" y="21539"/>
                  </a:lnTo>
                  <a:lnTo>
                    <a:pt x="187286" y="14998"/>
                  </a:lnTo>
                  <a:lnTo>
                    <a:pt x="198310" y="12573"/>
                  </a:lnTo>
                  <a:lnTo>
                    <a:pt x="208013" y="12573"/>
                  </a:lnTo>
                  <a:lnTo>
                    <a:pt x="213664" y="16510"/>
                  </a:lnTo>
                  <a:lnTo>
                    <a:pt x="216319" y="24358"/>
                  </a:lnTo>
                  <a:lnTo>
                    <a:pt x="230860" y="24358"/>
                  </a:lnTo>
                  <a:lnTo>
                    <a:pt x="226987" y="14363"/>
                  </a:lnTo>
                  <a:lnTo>
                    <a:pt x="220052" y="6680"/>
                  </a:lnTo>
                  <a:lnTo>
                    <a:pt x="210388" y="1739"/>
                  </a:lnTo>
                  <a:lnTo>
                    <a:pt x="198310" y="0"/>
                  </a:lnTo>
                  <a:lnTo>
                    <a:pt x="181775" y="3175"/>
                  </a:lnTo>
                  <a:lnTo>
                    <a:pt x="169557" y="12052"/>
                  </a:lnTo>
                  <a:lnTo>
                    <a:pt x="162001" y="25565"/>
                  </a:lnTo>
                  <a:lnTo>
                    <a:pt x="159410" y="42710"/>
                  </a:lnTo>
                  <a:lnTo>
                    <a:pt x="161988" y="59855"/>
                  </a:lnTo>
                  <a:lnTo>
                    <a:pt x="169494" y="73367"/>
                  </a:lnTo>
                  <a:lnTo>
                    <a:pt x="181673" y="82232"/>
                  </a:lnTo>
                  <a:lnTo>
                    <a:pt x="198196" y="85420"/>
                  </a:lnTo>
                  <a:lnTo>
                    <a:pt x="210947" y="83477"/>
                  </a:lnTo>
                  <a:lnTo>
                    <a:pt x="220967" y="78041"/>
                  </a:lnTo>
                  <a:lnTo>
                    <a:pt x="228003" y="69684"/>
                  </a:lnTo>
                  <a:lnTo>
                    <a:pt x="231787" y="58991"/>
                  </a:lnTo>
                  <a:close/>
                </a:path>
                <a:path w="958214" h="104140">
                  <a:moveTo>
                    <a:pt x="311454" y="1498"/>
                  </a:moveTo>
                  <a:lnTo>
                    <a:pt x="297256" y="1498"/>
                  </a:lnTo>
                  <a:lnTo>
                    <a:pt x="278206" y="41440"/>
                  </a:lnTo>
                  <a:lnTo>
                    <a:pt x="274967" y="41440"/>
                  </a:lnTo>
                  <a:lnTo>
                    <a:pt x="253961" y="1498"/>
                  </a:lnTo>
                  <a:lnTo>
                    <a:pt x="239179" y="1498"/>
                  </a:lnTo>
                  <a:lnTo>
                    <a:pt x="269671" y="59220"/>
                  </a:lnTo>
                  <a:lnTo>
                    <a:pt x="257886" y="83908"/>
                  </a:lnTo>
                  <a:lnTo>
                    <a:pt x="271970" y="83908"/>
                  </a:lnTo>
                  <a:lnTo>
                    <a:pt x="311454" y="1498"/>
                  </a:lnTo>
                  <a:close/>
                </a:path>
                <a:path w="958214" h="104140">
                  <a:moveTo>
                    <a:pt x="400799" y="71335"/>
                  </a:moveTo>
                  <a:lnTo>
                    <a:pt x="389026" y="71335"/>
                  </a:lnTo>
                  <a:lnTo>
                    <a:pt x="389026" y="14071"/>
                  </a:lnTo>
                  <a:lnTo>
                    <a:pt x="389026" y="1498"/>
                  </a:lnTo>
                  <a:lnTo>
                    <a:pt x="375412" y="1498"/>
                  </a:lnTo>
                  <a:lnTo>
                    <a:pt x="375412" y="14071"/>
                  </a:lnTo>
                  <a:lnTo>
                    <a:pt x="375412" y="71335"/>
                  </a:lnTo>
                  <a:lnTo>
                    <a:pt x="338353" y="71335"/>
                  </a:lnTo>
                  <a:lnTo>
                    <a:pt x="341718" y="62750"/>
                  </a:lnTo>
                  <a:lnTo>
                    <a:pt x="344512" y="51714"/>
                  </a:lnTo>
                  <a:lnTo>
                    <a:pt x="346417" y="38150"/>
                  </a:lnTo>
                  <a:lnTo>
                    <a:pt x="347129" y="22047"/>
                  </a:lnTo>
                  <a:lnTo>
                    <a:pt x="347129" y="14071"/>
                  </a:lnTo>
                  <a:lnTo>
                    <a:pt x="375412" y="14071"/>
                  </a:lnTo>
                  <a:lnTo>
                    <a:pt x="375412" y="1498"/>
                  </a:lnTo>
                  <a:lnTo>
                    <a:pt x="334200" y="1498"/>
                  </a:lnTo>
                  <a:lnTo>
                    <a:pt x="334137" y="22047"/>
                  </a:lnTo>
                  <a:lnTo>
                    <a:pt x="333324" y="37655"/>
                  </a:lnTo>
                  <a:lnTo>
                    <a:pt x="331038" y="51460"/>
                  </a:lnTo>
                  <a:lnTo>
                    <a:pt x="327812" y="62572"/>
                  </a:lnTo>
                  <a:lnTo>
                    <a:pt x="324154" y="71335"/>
                  </a:lnTo>
                  <a:lnTo>
                    <a:pt x="315607" y="71335"/>
                  </a:lnTo>
                  <a:lnTo>
                    <a:pt x="315607" y="104114"/>
                  </a:lnTo>
                  <a:lnTo>
                    <a:pt x="329120" y="104114"/>
                  </a:lnTo>
                  <a:lnTo>
                    <a:pt x="329120" y="83908"/>
                  </a:lnTo>
                  <a:lnTo>
                    <a:pt x="387299" y="83908"/>
                  </a:lnTo>
                  <a:lnTo>
                    <a:pt x="387299" y="104114"/>
                  </a:lnTo>
                  <a:lnTo>
                    <a:pt x="400799" y="104114"/>
                  </a:lnTo>
                  <a:lnTo>
                    <a:pt x="400799" y="83908"/>
                  </a:lnTo>
                  <a:lnTo>
                    <a:pt x="400799" y="71335"/>
                  </a:lnTo>
                  <a:close/>
                </a:path>
                <a:path w="958214" h="104140">
                  <a:moveTo>
                    <a:pt x="482993" y="83908"/>
                  </a:moveTo>
                  <a:lnTo>
                    <a:pt x="475107" y="60248"/>
                  </a:lnTo>
                  <a:lnTo>
                    <a:pt x="470992" y="47891"/>
                  </a:lnTo>
                  <a:lnTo>
                    <a:pt x="460032" y="14998"/>
                  </a:lnTo>
                  <a:lnTo>
                    <a:pt x="457136" y="6324"/>
                  </a:lnTo>
                  <a:lnTo>
                    <a:pt x="457136" y="47891"/>
                  </a:lnTo>
                  <a:lnTo>
                    <a:pt x="431279" y="47891"/>
                  </a:lnTo>
                  <a:lnTo>
                    <a:pt x="441667" y="14998"/>
                  </a:lnTo>
                  <a:lnTo>
                    <a:pt x="446633" y="14998"/>
                  </a:lnTo>
                  <a:lnTo>
                    <a:pt x="457136" y="47891"/>
                  </a:lnTo>
                  <a:lnTo>
                    <a:pt x="457136" y="6324"/>
                  </a:lnTo>
                  <a:lnTo>
                    <a:pt x="455523" y="1485"/>
                  </a:lnTo>
                  <a:lnTo>
                    <a:pt x="433362" y="1485"/>
                  </a:lnTo>
                  <a:lnTo>
                    <a:pt x="406006" y="83908"/>
                  </a:lnTo>
                  <a:lnTo>
                    <a:pt x="419862" y="83908"/>
                  </a:lnTo>
                  <a:lnTo>
                    <a:pt x="427367" y="60248"/>
                  </a:lnTo>
                  <a:lnTo>
                    <a:pt x="461175" y="60248"/>
                  </a:lnTo>
                  <a:lnTo>
                    <a:pt x="468795" y="83908"/>
                  </a:lnTo>
                  <a:lnTo>
                    <a:pt x="482993" y="83908"/>
                  </a:lnTo>
                  <a:close/>
                </a:path>
                <a:path w="958214" h="104140">
                  <a:moveTo>
                    <a:pt x="560336" y="26885"/>
                  </a:moveTo>
                  <a:lnTo>
                    <a:pt x="558431" y="16256"/>
                  </a:lnTo>
                  <a:lnTo>
                    <a:pt x="556666" y="13728"/>
                  </a:lnTo>
                  <a:lnTo>
                    <a:pt x="552843" y="8267"/>
                  </a:lnTo>
                  <a:lnTo>
                    <a:pt x="546265" y="4622"/>
                  </a:lnTo>
                  <a:lnTo>
                    <a:pt x="546265" y="18580"/>
                  </a:lnTo>
                  <a:lnTo>
                    <a:pt x="546265" y="35306"/>
                  </a:lnTo>
                  <a:lnTo>
                    <a:pt x="541756" y="40398"/>
                  </a:lnTo>
                  <a:lnTo>
                    <a:pt x="509092" y="40398"/>
                  </a:lnTo>
                  <a:lnTo>
                    <a:pt x="509092" y="13728"/>
                  </a:lnTo>
                  <a:lnTo>
                    <a:pt x="541756" y="13728"/>
                  </a:lnTo>
                  <a:lnTo>
                    <a:pt x="546265" y="18580"/>
                  </a:lnTo>
                  <a:lnTo>
                    <a:pt x="546265" y="4622"/>
                  </a:lnTo>
                  <a:lnTo>
                    <a:pt x="543788" y="3238"/>
                  </a:lnTo>
                  <a:lnTo>
                    <a:pt x="531482" y="1498"/>
                  </a:lnTo>
                  <a:lnTo>
                    <a:pt x="495249" y="1498"/>
                  </a:lnTo>
                  <a:lnTo>
                    <a:pt x="495249" y="83921"/>
                  </a:lnTo>
                  <a:lnTo>
                    <a:pt x="509092" y="83921"/>
                  </a:lnTo>
                  <a:lnTo>
                    <a:pt x="509092" y="52628"/>
                  </a:lnTo>
                  <a:lnTo>
                    <a:pt x="531482" y="52628"/>
                  </a:lnTo>
                  <a:lnTo>
                    <a:pt x="543788" y="50888"/>
                  </a:lnTo>
                  <a:lnTo>
                    <a:pt x="552843" y="45821"/>
                  </a:lnTo>
                  <a:lnTo>
                    <a:pt x="556590" y="40398"/>
                  </a:lnTo>
                  <a:lnTo>
                    <a:pt x="558431" y="37731"/>
                  </a:lnTo>
                  <a:lnTo>
                    <a:pt x="560336" y="26885"/>
                  </a:lnTo>
                  <a:close/>
                </a:path>
                <a:path w="958214" h="104140">
                  <a:moveTo>
                    <a:pt x="644499" y="58991"/>
                  </a:moveTo>
                  <a:lnTo>
                    <a:pt x="629958" y="58991"/>
                  </a:lnTo>
                  <a:lnTo>
                    <a:pt x="627761" y="67754"/>
                  </a:lnTo>
                  <a:lnTo>
                    <a:pt x="621068" y="72834"/>
                  </a:lnTo>
                  <a:lnTo>
                    <a:pt x="610920" y="72834"/>
                  </a:lnTo>
                  <a:lnTo>
                    <a:pt x="599897" y="70421"/>
                  </a:lnTo>
                  <a:lnTo>
                    <a:pt x="592201" y="63881"/>
                  </a:lnTo>
                  <a:lnTo>
                    <a:pt x="587679" y="54279"/>
                  </a:lnTo>
                  <a:lnTo>
                    <a:pt x="586206" y="42710"/>
                  </a:lnTo>
                  <a:lnTo>
                    <a:pt x="587705" y="31140"/>
                  </a:lnTo>
                  <a:lnTo>
                    <a:pt x="592251" y="21539"/>
                  </a:lnTo>
                  <a:lnTo>
                    <a:pt x="599986" y="14998"/>
                  </a:lnTo>
                  <a:lnTo>
                    <a:pt x="611035" y="12573"/>
                  </a:lnTo>
                  <a:lnTo>
                    <a:pt x="620712" y="12573"/>
                  </a:lnTo>
                  <a:lnTo>
                    <a:pt x="626376" y="16510"/>
                  </a:lnTo>
                  <a:lnTo>
                    <a:pt x="629043" y="24358"/>
                  </a:lnTo>
                  <a:lnTo>
                    <a:pt x="643572" y="24358"/>
                  </a:lnTo>
                  <a:lnTo>
                    <a:pt x="639686" y="14363"/>
                  </a:lnTo>
                  <a:lnTo>
                    <a:pt x="632752" y="6680"/>
                  </a:lnTo>
                  <a:lnTo>
                    <a:pt x="623087" y="1739"/>
                  </a:lnTo>
                  <a:lnTo>
                    <a:pt x="611035" y="0"/>
                  </a:lnTo>
                  <a:lnTo>
                    <a:pt x="594474" y="3175"/>
                  </a:lnTo>
                  <a:lnTo>
                    <a:pt x="582269" y="12052"/>
                  </a:lnTo>
                  <a:lnTo>
                    <a:pt x="574713" y="25565"/>
                  </a:lnTo>
                  <a:lnTo>
                    <a:pt x="572122" y="42710"/>
                  </a:lnTo>
                  <a:lnTo>
                    <a:pt x="574687" y="59855"/>
                  </a:lnTo>
                  <a:lnTo>
                    <a:pt x="582206" y="73367"/>
                  </a:lnTo>
                  <a:lnTo>
                    <a:pt x="594385" y="82232"/>
                  </a:lnTo>
                  <a:lnTo>
                    <a:pt x="610920" y="85420"/>
                  </a:lnTo>
                  <a:lnTo>
                    <a:pt x="623658" y="83477"/>
                  </a:lnTo>
                  <a:lnTo>
                    <a:pt x="633679" y="78041"/>
                  </a:lnTo>
                  <a:lnTo>
                    <a:pt x="640715" y="69684"/>
                  </a:lnTo>
                  <a:lnTo>
                    <a:pt x="644499" y="58991"/>
                  </a:lnTo>
                  <a:close/>
                </a:path>
                <a:path w="958214" h="104140">
                  <a:moveTo>
                    <a:pt x="718731" y="1498"/>
                  </a:moveTo>
                  <a:lnTo>
                    <a:pt x="652132" y="1498"/>
                  </a:lnTo>
                  <a:lnTo>
                    <a:pt x="652132" y="13728"/>
                  </a:lnTo>
                  <a:lnTo>
                    <a:pt x="678561" y="13728"/>
                  </a:lnTo>
                  <a:lnTo>
                    <a:pt x="678561" y="83908"/>
                  </a:lnTo>
                  <a:lnTo>
                    <a:pt x="692404" y="83908"/>
                  </a:lnTo>
                  <a:lnTo>
                    <a:pt x="692404" y="13728"/>
                  </a:lnTo>
                  <a:lnTo>
                    <a:pt x="718731" y="13728"/>
                  </a:lnTo>
                  <a:lnTo>
                    <a:pt x="718731" y="1498"/>
                  </a:lnTo>
                  <a:close/>
                </a:path>
                <a:path w="958214" h="104140">
                  <a:moveTo>
                    <a:pt x="797242" y="52057"/>
                  </a:moveTo>
                  <a:lnTo>
                    <a:pt x="793978" y="47091"/>
                  </a:lnTo>
                  <a:lnTo>
                    <a:pt x="792619" y="45008"/>
                  </a:lnTo>
                  <a:lnTo>
                    <a:pt x="786155" y="42125"/>
                  </a:lnTo>
                  <a:lnTo>
                    <a:pt x="786155" y="39357"/>
                  </a:lnTo>
                  <a:lnTo>
                    <a:pt x="791692" y="36245"/>
                  </a:lnTo>
                  <a:lnTo>
                    <a:pt x="792175" y="35318"/>
                  </a:lnTo>
                  <a:lnTo>
                    <a:pt x="794816" y="30238"/>
                  </a:lnTo>
                  <a:lnTo>
                    <a:pt x="794816" y="22860"/>
                  </a:lnTo>
                  <a:lnTo>
                    <a:pt x="793153" y="14643"/>
                  </a:lnTo>
                  <a:lnTo>
                    <a:pt x="792302" y="13500"/>
                  </a:lnTo>
                  <a:lnTo>
                    <a:pt x="788136" y="7848"/>
                  </a:lnTo>
                  <a:lnTo>
                    <a:pt x="783031" y="5029"/>
                  </a:lnTo>
                  <a:lnTo>
                    <a:pt x="783031" y="51600"/>
                  </a:lnTo>
                  <a:lnTo>
                    <a:pt x="783031" y="67183"/>
                  </a:lnTo>
                  <a:lnTo>
                    <a:pt x="778764" y="71920"/>
                  </a:lnTo>
                  <a:lnTo>
                    <a:pt x="744588" y="71920"/>
                  </a:lnTo>
                  <a:lnTo>
                    <a:pt x="744588" y="47091"/>
                  </a:lnTo>
                  <a:lnTo>
                    <a:pt x="778764" y="47091"/>
                  </a:lnTo>
                  <a:lnTo>
                    <a:pt x="783031" y="51600"/>
                  </a:lnTo>
                  <a:lnTo>
                    <a:pt x="783031" y="5029"/>
                  </a:lnTo>
                  <a:lnTo>
                    <a:pt x="780605" y="3683"/>
                  </a:lnTo>
                  <a:lnTo>
                    <a:pt x="780605" y="17424"/>
                  </a:lnTo>
                  <a:lnTo>
                    <a:pt x="780605" y="31280"/>
                  </a:lnTo>
                  <a:lnTo>
                    <a:pt x="776922" y="35318"/>
                  </a:lnTo>
                  <a:lnTo>
                    <a:pt x="744588" y="35318"/>
                  </a:lnTo>
                  <a:lnTo>
                    <a:pt x="744588" y="13500"/>
                  </a:lnTo>
                  <a:lnTo>
                    <a:pt x="776922" y="13500"/>
                  </a:lnTo>
                  <a:lnTo>
                    <a:pt x="780605" y="17424"/>
                  </a:lnTo>
                  <a:lnTo>
                    <a:pt x="780605" y="3683"/>
                  </a:lnTo>
                  <a:lnTo>
                    <a:pt x="779754" y="3200"/>
                  </a:lnTo>
                  <a:lnTo>
                    <a:pt x="768032" y="1485"/>
                  </a:lnTo>
                  <a:lnTo>
                    <a:pt x="730745" y="1485"/>
                  </a:lnTo>
                  <a:lnTo>
                    <a:pt x="730745" y="83921"/>
                  </a:lnTo>
                  <a:lnTo>
                    <a:pt x="769061" y="83921"/>
                  </a:lnTo>
                  <a:lnTo>
                    <a:pt x="797242" y="60363"/>
                  </a:lnTo>
                  <a:lnTo>
                    <a:pt x="797242" y="52057"/>
                  </a:lnTo>
                  <a:close/>
                </a:path>
                <a:path w="958214" h="104140">
                  <a:moveTo>
                    <a:pt x="873772" y="71335"/>
                  </a:moveTo>
                  <a:lnTo>
                    <a:pt x="826909" y="71335"/>
                  </a:lnTo>
                  <a:lnTo>
                    <a:pt x="826909" y="47675"/>
                  </a:lnTo>
                  <a:lnTo>
                    <a:pt x="862812" y="47675"/>
                  </a:lnTo>
                  <a:lnTo>
                    <a:pt x="862812" y="35318"/>
                  </a:lnTo>
                  <a:lnTo>
                    <a:pt x="826909" y="35318"/>
                  </a:lnTo>
                  <a:lnTo>
                    <a:pt x="826909" y="14071"/>
                  </a:lnTo>
                  <a:lnTo>
                    <a:pt x="872274" y="14071"/>
                  </a:lnTo>
                  <a:lnTo>
                    <a:pt x="872274" y="1498"/>
                  </a:lnTo>
                  <a:lnTo>
                    <a:pt x="813054" y="1498"/>
                  </a:lnTo>
                  <a:lnTo>
                    <a:pt x="813054" y="83908"/>
                  </a:lnTo>
                  <a:lnTo>
                    <a:pt x="873772" y="83908"/>
                  </a:lnTo>
                  <a:lnTo>
                    <a:pt x="873772" y="71335"/>
                  </a:lnTo>
                  <a:close/>
                </a:path>
                <a:path w="958214" h="104140">
                  <a:moveTo>
                    <a:pt x="958049" y="1498"/>
                  </a:moveTo>
                  <a:lnTo>
                    <a:pt x="944194" y="1498"/>
                  </a:lnTo>
                  <a:lnTo>
                    <a:pt x="944194" y="34963"/>
                  </a:lnTo>
                  <a:lnTo>
                    <a:pt x="902982" y="34963"/>
                  </a:lnTo>
                  <a:lnTo>
                    <a:pt x="902982" y="1498"/>
                  </a:lnTo>
                  <a:lnTo>
                    <a:pt x="889139" y="1498"/>
                  </a:lnTo>
                  <a:lnTo>
                    <a:pt x="889139" y="83908"/>
                  </a:lnTo>
                  <a:lnTo>
                    <a:pt x="902982" y="83908"/>
                  </a:lnTo>
                  <a:lnTo>
                    <a:pt x="902982" y="47904"/>
                  </a:lnTo>
                  <a:lnTo>
                    <a:pt x="944194" y="47904"/>
                  </a:lnTo>
                  <a:lnTo>
                    <a:pt x="944194" y="83908"/>
                  </a:lnTo>
                  <a:lnTo>
                    <a:pt x="958049" y="83908"/>
                  </a:lnTo>
                  <a:lnTo>
                    <a:pt x="958049" y="14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55337" y="6427523"/>
              <a:ext cx="68907" cy="8241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44232" y="6427529"/>
              <a:ext cx="87144" cy="8241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51350" y="6405599"/>
              <a:ext cx="69616" cy="10434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68980" y="6580314"/>
              <a:ext cx="153654" cy="8241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42604" y="6580314"/>
              <a:ext cx="69609" cy="8241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52996" y="6274765"/>
              <a:ext cx="1797685" cy="389890"/>
            </a:xfrm>
            <a:custGeom>
              <a:avLst/>
              <a:gdLst/>
              <a:ahLst/>
              <a:cxnLst/>
              <a:rect l="l" t="t" r="r" b="b"/>
              <a:pathLst>
                <a:path w="1797685" h="389890">
                  <a:moveTo>
                    <a:pt x="309359" y="206082"/>
                  </a:moveTo>
                  <a:lnTo>
                    <a:pt x="302285" y="158648"/>
                  </a:lnTo>
                  <a:lnTo>
                    <a:pt x="288658" y="114287"/>
                  </a:lnTo>
                  <a:lnTo>
                    <a:pt x="271322" y="73050"/>
                  </a:lnTo>
                  <a:lnTo>
                    <a:pt x="253098" y="34950"/>
                  </a:lnTo>
                  <a:lnTo>
                    <a:pt x="236816" y="0"/>
                  </a:lnTo>
                  <a:lnTo>
                    <a:pt x="152120" y="0"/>
                  </a:lnTo>
                  <a:lnTo>
                    <a:pt x="177634" y="30505"/>
                  </a:lnTo>
                  <a:lnTo>
                    <a:pt x="206159" y="65481"/>
                  </a:lnTo>
                  <a:lnTo>
                    <a:pt x="234365" y="104711"/>
                  </a:lnTo>
                  <a:lnTo>
                    <a:pt x="258940" y="148043"/>
                  </a:lnTo>
                  <a:lnTo>
                    <a:pt x="276555" y="195262"/>
                  </a:lnTo>
                  <a:lnTo>
                    <a:pt x="283908" y="246202"/>
                  </a:lnTo>
                  <a:lnTo>
                    <a:pt x="291973" y="248996"/>
                  </a:lnTo>
                  <a:lnTo>
                    <a:pt x="299707" y="252488"/>
                  </a:lnTo>
                  <a:lnTo>
                    <a:pt x="307060" y="256603"/>
                  </a:lnTo>
                  <a:lnTo>
                    <a:pt x="309359" y="206082"/>
                  </a:lnTo>
                  <a:close/>
                </a:path>
                <a:path w="1797685" h="389890">
                  <a:moveTo>
                    <a:pt x="355307" y="344322"/>
                  </a:moveTo>
                  <a:lnTo>
                    <a:pt x="327380" y="298234"/>
                  </a:lnTo>
                  <a:lnTo>
                    <a:pt x="281990" y="268338"/>
                  </a:lnTo>
                  <a:lnTo>
                    <a:pt x="251002" y="298615"/>
                  </a:lnTo>
                  <a:lnTo>
                    <a:pt x="219798" y="319201"/>
                  </a:lnTo>
                  <a:lnTo>
                    <a:pt x="185013" y="330212"/>
                  </a:lnTo>
                  <a:lnTo>
                    <a:pt x="143256" y="331724"/>
                  </a:lnTo>
                  <a:lnTo>
                    <a:pt x="123164" y="328383"/>
                  </a:lnTo>
                  <a:lnTo>
                    <a:pt x="88011" y="311454"/>
                  </a:lnTo>
                  <a:lnTo>
                    <a:pt x="53721" y="266928"/>
                  </a:lnTo>
                  <a:lnTo>
                    <a:pt x="47536" y="229387"/>
                  </a:lnTo>
                  <a:lnTo>
                    <a:pt x="47675" y="227406"/>
                  </a:lnTo>
                  <a:lnTo>
                    <a:pt x="66967" y="177533"/>
                  </a:lnTo>
                  <a:lnTo>
                    <a:pt x="110197" y="147256"/>
                  </a:lnTo>
                  <a:lnTo>
                    <a:pt x="147510" y="141909"/>
                  </a:lnTo>
                  <a:lnTo>
                    <a:pt x="150368" y="142100"/>
                  </a:lnTo>
                  <a:lnTo>
                    <a:pt x="188620" y="156146"/>
                  </a:lnTo>
                  <a:lnTo>
                    <a:pt x="212344" y="186918"/>
                  </a:lnTo>
                  <a:lnTo>
                    <a:pt x="214299" y="226949"/>
                  </a:lnTo>
                  <a:lnTo>
                    <a:pt x="184924" y="264045"/>
                  </a:lnTo>
                  <a:lnTo>
                    <a:pt x="147853" y="272846"/>
                  </a:lnTo>
                  <a:lnTo>
                    <a:pt x="111455" y="247878"/>
                  </a:lnTo>
                  <a:lnTo>
                    <a:pt x="109156" y="233121"/>
                  </a:lnTo>
                  <a:lnTo>
                    <a:pt x="109194" y="232664"/>
                  </a:lnTo>
                  <a:lnTo>
                    <a:pt x="139357" y="201383"/>
                  </a:lnTo>
                  <a:lnTo>
                    <a:pt x="146494" y="201028"/>
                  </a:lnTo>
                  <a:lnTo>
                    <a:pt x="146646" y="201015"/>
                  </a:lnTo>
                  <a:lnTo>
                    <a:pt x="147167" y="201041"/>
                  </a:lnTo>
                  <a:lnTo>
                    <a:pt x="146494" y="201028"/>
                  </a:lnTo>
                  <a:lnTo>
                    <a:pt x="149872" y="201269"/>
                  </a:lnTo>
                  <a:lnTo>
                    <a:pt x="151790" y="202247"/>
                  </a:lnTo>
                  <a:lnTo>
                    <a:pt x="154406" y="205054"/>
                  </a:lnTo>
                  <a:lnTo>
                    <a:pt x="155155" y="206768"/>
                  </a:lnTo>
                  <a:lnTo>
                    <a:pt x="155054" y="208699"/>
                  </a:lnTo>
                  <a:lnTo>
                    <a:pt x="155067" y="208114"/>
                  </a:lnTo>
                  <a:lnTo>
                    <a:pt x="155028" y="208699"/>
                  </a:lnTo>
                  <a:lnTo>
                    <a:pt x="154914" y="210185"/>
                  </a:lnTo>
                  <a:lnTo>
                    <a:pt x="154254" y="211442"/>
                  </a:lnTo>
                  <a:lnTo>
                    <a:pt x="152120" y="213258"/>
                  </a:lnTo>
                  <a:lnTo>
                    <a:pt x="150520" y="213817"/>
                  </a:lnTo>
                  <a:lnTo>
                    <a:pt x="148488" y="213728"/>
                  </a:lnTo>
                  <a:lnTo>
                    <a:pt x="149186" y="213741"/>
                  </a:lnTo>
                  <a:lnTo>
                    <a:pt x="149021" y="213728"/>
                  </a:lnTo>
                  <a:lnTo>
                    <a:pt x="122986" y="235267"/>
                  </a:lnTo>
                  <a:lnTo>
                    <a:pt x="124206" y="244436"/>
                  </a:lnTo>
                  <a:lnTo>
                    <a:pt x="128778" y="252171"/>
                  </a:lnTo>
                  <a:lnTo>
                    <a:pt x="135978" y="257670"/>
                  </a:lnTo>
                  <a:lnTo>
                    <a:pt x="145122" y="260146"/>
                  </a:lnTo>
                  <a:lnTo>
                    <a:pt x="145516" y="260172"/>
                  </a:lnTo>
                  <a:lnTo>
                    <a:pt x="145275" y="260134"/>
                  </a:lnTo>
                  <a:lnTo>
                    <a:pt x="146659" y="260184"/>
                  </a:lnTo>
                  <a:lnTo>
                    <a:pt x="184658" y="247243"/>
                  </a:lnTo>
                  <a:lnTo>
                    <a:pt x="202349" y="213817"/>
                  </a:lnTo>
                  <a:lnTo>
                    <a:pt x="202679" y="211975"/>
                  </a:lnTo>
                  <a:lnTo>
                    <a:pt x="202704" y="211594"/>
                  </a:lnTo>
                  <a:lnTo>
                    <a:pt x="202666" y="211823"/>
                  </a:lnTo>
                  <a:lnTo>
                    <a:pt x="202577" y="208114"/>
                  </a:lnTo>
                  <a:lnTo>
                    <a:pt x="202158" y="201041"/>
                  </a:lnTo>
                  <a:lnTo>
                    <a:pt x="180797" y="165544"/>
                  </a:lnTo>
                  <a:lnTo>
                    <a:pt x="148704" y="154571"/>
                  </a:lnTo>
                  <a:lnTo>
                    <a:pt x="132080" y="155435"/>
                  </a:lnTo>
                  <a:lnTo>
                    <a:pt x="89420" y="174713"/>
                  </a:lnTo>
                  <a:lnTo>
                    <a:pt x="64338" y="213499"/>
                  </a:lnTo>
                  <a:lnTo>
                    <a:pt x="61518" y="229387"/>
                  </a:lnTo>
                  <a:lnTo>
                    <a:pt x="61556" y="233654"/>
                  </a:lnTo>
                  <a:lnTo>
                    <a:pt x="73926" y="278485"/>
                  </a:lnTo>
                  <a:lnTo>
                    <a:pt x="109855" y="310515"/>
                  </a:lnTo>
                  <a:lnTo>
                    <a:pt x="145796" y="319303"/>
                  </a:lnTo>
                  <a:lnTo>
                    <a:pt x="168402" y="318135"/>
                  </a:lnTo>
                  <a:lnTo>
                    <a:pt x="209130" y="304088"/>
                  </a:lnTo>
                  <a:lnTo>
                    <a:pt x="240995" y="276847"/>
                  </a:lnTo>
                  <a:lnTo>
                    <a:pt x="243598" y="272846"/>
                  </a:lnTo>
                  <a:lnTo>
                    <a:pt x="252476" y="259207"/>
                  </a:lnTo>
                  <a:lnTo>
                    <a:pt x="264134" y="217855"/>
                  </a:lnTo>
                  <a:lnTo>
                    <a:pt x="257098" y="170738"/>
                  </a:lnTo>
                  <a:lnTo>
                    <a:pt x="233845" y="133654"/>
                  </a:lnTo>
                  <a:lnTo>
                    <a:pt x="198259" y="107442"/>
                  </a:lnTo>
                  <a:lnTo>
                    <a:pt x="153733" y="95656"/>
                  </a:lnTo>
                  <a:lnTo>
                    <a:pt x="149567" y="95465"/>
                  </a:lnTo>
                  <a:lnTo>
                    <a:pt x="120980" y="96939"/>
                  </a:lnTo>
                  <a:lnTo>
                    <a:pt x="69494" y="114668"/>
                  </a:lnTo>
                  <a:lnTo>
                    <a:pt x="29248" y="149072"/>
                  </a:lnTo>
                  <a:lnTo>
                    <a:pt x="4864" y="196316"/>
                  </a:lnTo>
                  <a:lnTo>
                    <a:pt x="0" y="229400"/>
                  </a:lnTo>
                  <a:lnTo>
                    <a:pt x="1587" y="256044"/>
                  </a:lnTo>
                  <a:lnTo>
                    <a:pt x="21412" y="307962"/>
                  </a:lnTo>
                  <a:lnTo>
                    <a:pt x="62268" y="348932"/>
                  </a:lnTo>
                  <a:lnTo>
                    <a:pt x="126898" y="375005"/>
                  </a:lnTo>
                  <a:lnTo>
                    <a:pt x="166624" y="380682"/>
                  </a:lnTo>
                  <a:lnTo>
                    <a:pt x="188976" y="381317"/>
                  </a:lnTo>
                  <a:lnTo>
                    <a:pt x="233032" y="378866"/>
                  </a:lnTo>
                  <a:lnTo>
                    <a:pt x="275628" y="371703"/>
                  </a:lnTo>
                  <a:lnTo>
                    <a:pt x="316484" y="360095"/>
                  </a:lnTo>
                  <a:lnTo>
                    <a:pt x="355307" y="344322"/>
                  </a:lnTo>
                  <a:close/>
                </a:path>
                <a:path w="1797685" h="389890">
                  <a:moveTo>
                    <a:pt x="365201" y="143624"/>
                  </a:moveTo>
                  <a:lnTo>
                    <a:pt x="362483" y="98209"/>
                  </a:lnTo>
                  <a:lnTo>
                    <a:pt x="351637" y="0"/>
                  </a:lnTo>
                  <a:lnTo>
                    <a:pt x="266966" y="0"/>
                  </a:lnTo>
                  <a:lnTo>
                    <a:pt x="282397" y="45567"/>
                  </a:lnTo>
                  <a:lnTo>
                    <a:pt x="298424" y="88125"/>
                  </a:lnTo>
                  <a:lnTo>
                    <a:pt x="312661" y="129425"/>
                  </a:lnTo>
                  <a:lnTo>
                    <a:pt x="322757" y="171208"/>
                  </a:lnTo>
                  <a:lnTo>
                    <a:pt x="326364" y="215252"/>
                  </a:lnTo>
                  <a:lnTo>
                    <a:pt x="321094" y="263283"/>
                  </a:lnTo>
                  <a:lnTo>
                    <a:pt x="320662" y="265252"/>
                  </a:lnTo>
                  <a:lnTo>
                    <a:pt x="325081" y="268414"/>
                  </a:lnTo>
                  <a:lnTo>
                    <a:pt x="329298" y="271830"/>
                  </a:lnTo>
                  <a:lnTo>
                    <a:pt x="333324" y="275463"/>
                  </a:lnTo>
                  <a:lnTo>
                    <a:pt x="353047" y="231394"/>
                  </a:lnTo>
                  <a:lnTo>
                    <a:pt x="362864" y="187731"/>
                  </a:lnTo>
                  <a:lnTo>
                    <a:pt x="365201" y="143624"/>
                  </a:lnTo>
                  <a:close/>
                </a:path>
                <a:path w="1797685" h="389890">
                  <a:moveTo>
                    <a:pt x="466471" y="0"/>
                  </a:moveTo>
                  <a:lnTo>
                    <a:pt x="380352" y="0"/>
                  </a:lnTo>
                  <a:lnTo>
                    <a:pt x="384479" y="51384"/>
                  </a:lnTo>
                  <a:lnTo>
                    <a:pt x="386384" y="100863"/>
                  </a:lnTo>
                  <a:lnTo>
                    <a:pt x="384644" y="148742"/>
                  </a:lnTo>
                  <a:lnTo>
                    <a:pt x="377863" y="195300"/>
                  </a:lnTo>
                  <a:lnTo>
                    <a:pt x="364629" y="240855"/>
                  </a:lnTo>
                  <a:lnTo>
                    <a:pt x="343509" y="285686"/>
                  </a:lnTo>
                  <a:lnTo>
                    <a:pt x="347472" y="290080"/>
                  </a:lnTo>
                  <a:lnTo>
                    <a:pt x="351167" y="294690"/>
                  </a:lnTo>
                  <a:lnTo>
                    <a:pt x="354571" y="299554"/>
                  </a:lnTo>
                  <a:lnTo>
                    <a:pt x="387235" y="265226"/>
                  </a:lnTo>
                  <a:lnTo>
                    <a:pt x="413512" y="227063"/>
                  </a:lnTo>
                  <a:lnTo>
                    <a:pt x="433895" y="185648"/>
                  </a:lnTo>
                  <a:lnTo>
                    <a:pt x="448894" y="141630"/>
                  </a:lnTo>
                  <a:lnTo>
                    <a:pt x="458990" y="95605"/>
                  </a:lnTo>
                  <a:lnTo>
                    <a:pt x="464680" y="48183"/>
                  </a:lnTo>
                  <a:lnTo>
                    <a:pt x="466471" y="0"/>
                  </a:lnTo>
                  <a:close/>
                </a:path>
                <a:path w="1797685" h="389890">
                  <a:moveTo>
                    <a:pt x="571715" y="0"/>
                  </a:moveTo>
                  <a:lnTo>
                    <a:pt x="495173" y="0"/>
                  </a:lnTo>
                  <a:lnTo>
                    <a:pt x="492239" y="48895"/>
                  </a:lnTo>
                  <a:lnTo>
                    <a:pt x="483577" y="98120"/>
                  </a:lnTo>
                  <a:lnTo>
                    <a:pt x="469417" y="146621"/>
                  </a:lnTo>
                  <a:lnTo>
                    <a:pt x="450011" y="193357"/>
                  </a:lnTo>
                  <a:lnTo>
                    <a:pt x="425564" y="237236"/>
                  </a:lnTo>
                  <a:lnTo>
                    <a:pt x="396316" y="277228"/>
                  </a:lnTo>
                  <a:lnTo>
                    <a:pt x="362508" y="312254"/>
                  </a:lnTo>
                  <a:lnTo>
                    <a:pt x="366458" y="319366"/>
                  </a:lnTo>
                  <a:lnTo>
                    <a:pt x="369824" y="326859"/>
                  </a:lnTo>
                  <a:lnTo>
                    <a:pt x="372529" y="334645"/>
                  </a:lnTo>
                  <a:lnTo>
                    <a:pt x="415163" y="307594"/>
                  </a:lnTo>
                  <a:lnTo>
                    <a:pt x="453720" y="275336"/>
                  </a:lnTo>
                  <a:lnTo>
                    <a:pt x="487705" y="238353"/>
                  </a:lnTo>
                  <a:lnTo>
                    <a:pt x="516636" y="197154"/>
                  </a:lnTo>
                  <a:lnTo>
                    <a:pt x="539991" y="152222"/>
                  </a:lnTo>
                  <a:lnTo>
                    <a:pt x="557288" y="104063"/>
                  </a:lnTo>
                  <a:lnTo>
                    <a:pt x="568032" y="53149"/>
                  </a:lnTo>
                  <a:lnTo>
                    <a:pt x="571715" y="0"/>
                  </a:lnTo>
                  <a:close/>
                </a:path>
                <a:path w="1797685" h="389890">
                  <a:moveTo>
                    <a:pt x="1245679" y="356108"/>
                  </a:moveTo>
                  <a:lnTo>
                    <a:pt x="1242428" y="351142"/>
                  </a:lnTo>
                  <a:lnTo>
                    <a:pt x="1241069" y="349072"/>
                  </a:lnTo>
                  <a:lnTo>
                    <a:pt x="1234605" y="346176"/>
                  </a:lnTo>
                  <a:lnTo>
                    <a:pt x="1234605" y="343408"/>
                  </a:lnTo>
                  <a:lnTo>
                    <a:pt x="1240142" y="340296"/>
                  </a:lnTo>
                  <a:lnTo>
                    <a:pt x="1240624" y="339369"/>
                  </a:lnTo>
                  <a:lnTo>
                    <a:pt x="1243266" y="334302"/>
                  </a:lnTo>
                  <a:lnTo>
                    <a:pt x="1243266" y="326910"/>
                  </a:lnTo>
                  <a:lnTo>
                    <a:pt x="1241590" y="318693"/>
                  </a:lnTo>
                  <a:lnTo>
                    <a:pt x="1240739" y="317550"/>
                  </a:lnTo>
                  <a:lnTo>
                    <a:pt x="1236573" y="311899"/>
                  </a:lnTo>
                  <a:lnTo>
                    <a:pt x="1231480" y="309079"/>
                  </a:lnTo>
                  <a:lnTo>
                    <a:pt x="1231480" y="355650"/>
                  </a:lnTo>
                  <a:lnTo>
                    <a:pt x="1231480" y="371233"/>
                  </a:lnTo>
                  <a:lnTo>
                    <a:pt x="1227213" y="375970"/>
                  </a:lnTo>
                  <a:lnTo>
                    <a:pt x="1193038" y="375970"/>
                  </a:lnTo>
                  <a:lnTo>
                    <a:pt x="1193038" y="351142"/>
                  </a:lnTo>
                  <a:lnTo>
                    <a:pt x="1227213" y="351142"/>
                  </a:lnTo>
                  <a:lnTo>
                    <a:pt x="1231480" y="355650"/>
                  </a:lnTo>
                  <a:lnTo>
                    <a:pt x="1231480" y="309079"/>
                  </a:lnTo>
                  <a:lnTo>
                    <a:pt x="1229055" y="307746"/>
                  </a:lnTo>
                  <a:lnTo>
                    <a:pt x="1229055" y="321475"/>
                  </a:lnTo>
                  <a:lnTo>
                    <a:pt x="1229055" y="335330"/>
                  </a:lnTo>
                  <a:lnTo>
                    <a:pt x="1225359" y="339369"/>
                  </a:lnTo>
                  <a:lnTo>
                    <a:pt x="1193038" y="339369"/>
                  </a:lnTo>
                  <a:lnTo>
                    <a:pt x="1193038" y="317550"/>
                  </a:lnTo>
                  <a:lnTo>
                    <a:pt x="1225359" y="317550"/>
                  </a:lnTo>
                  <a:lnTo>
                    <a:pt x="1229055" y="321475"/>
                  </a:lnTo>
                  <a:lnTo>
                    <a:pt x="1229055" y="307746"/>
                  </a:lnTo>
                  <a:lnTo>
                    <a:pt x="1228204" y="307263"/>
                  </a:lnTo>
                  <a:lnTo>
                    <a:pt x="1216469" y="305549"/>
                  </a:lnTo>
                  <a:lnTo>
                    <a:pt x="1179182" y="305549"/>
                  </a:lnTo>
                  <a:lnTo>
                    <a:pt x="1179182" y="387972"/>
                  </a:lnTo>
                  <a:lnTo>
                    <a:pt x="1217510" y="387972"/>
                  </a:lnTo>
                  <a:lnTo>
                    <a:pt x="1245679" y="364426"/>
                  </a:lnTo>
                  <a:lnTo>
                    <a:pt x="1245679" y="356108"/>
                  </a:lnTo>
                  <a:close/>
                </a:path>
                <a:path w="1797685" h="389890">
                  <a:moveTo>
                    <a:pt x="1322222" y="375386"/>
                  </a:moveTo>
                  <a:lnTo>
                    <a:pt x="1275359" y="375386"/>
                  </a:lnTo>
                  <a:lnTo>
                    <a:pt x="1275359" y="351726"/>
                  </a:lnTo>
                  <a:lnTo>
                    <a:pt x="1311249" y="351726"/>
                  </a:lnTo>
                  <a:lnTo>
                    <a:pt x="1311249" y="339382"/>
                  </a:lnTo>
                  <a:lnTo>
                    <a:pt x="1275359" y="339382"/>
                  </a:lnTo>
                  <a:lnTo>
                    <a:pt x="1275359" y="318122"/>
                  </a:lnTo>
                  <a:lnTo>
                    <a:pt x="1320723" y="318122"/>
                  </a:lnTo>
                  <a:lnTo>
                    <a:pt x="1320723" y="305562"/>
                  </a:lnTo>
                  <a:lnTo>
                    <a:pt x="1261503" y="305562"/>
                  </a:lnTo>
                  <a:lnTo>
                    <a:pt x="1261503" y="387972"/>
                  </a:lnTo>
                  <a:lnTo>
                    <a:pt x="1322222" y="387972"/>
                  </a:lnTo>
                  <a:lnTo>
                    <a:pt x="1322222" y="375386"/>
                  </a:lnTo>
                  <a:close/>
                </a:path>
                <a:path w="1797685" h="389890">
                  <a:moveTo>
                    <a:pt x="1402689" y="330936"/>
                  </a:moveTo>
                  <a:lnTo>
                    <a:pt x="1400771" y="320306"/>
                  </a:lnTo>
                  <a:lnTo>
                    <a:pt x="1399006" y="317779"/>
                  </a:lnTo>
                  <a:lnTo>
                    <a:pt x="1395183" y="312318"/>
                  </a:lnTo>
                  <a:lnTo>
                    <a:pt x="1388605" y="308686"/>
                  </a:lnTo>
                  <a:lnTo>
                    <a:pt x="1388605" y="322630"/>
                  </a:lnTo>
                  <a:lnTo>
                    <a:pt x="1388605" y="339369"/>
                  </a:lnTo>
                  <a:lnTo>
                    <a:pt x="1384096" y="344449"/>
                  </a:lnTo>
                  <a:lnTo>
                    <a:pt x="1351445" y="344449"/>
                  </a:lnTo>
                  <a:lnTo>
                    <a:pt x="1351445" y="317779"/>
                  </a:lnTo>
                  <a:lnTo>
                    <a:pt x="1384096" y="317779"/>
                  </a:lnTo>
                  <a:lnTo>
                    <a:pt x="1388605" y="322630"/>
                  </a:lnTo>
                  <a:lnTo>
                    <a:pt x="1388605" y="308686"/>
                  </a:lnTo>
                  <a:lnTo>
                    <a:pt x="1386128" y="307301"/>
                  </a:lnTo>
                  <a:lnTo>
                    <a:pt x="1373822" y="305549"/>
                  </a:lnTo>
                  <a:lnTo>
                    <a:pt x="1337589" y="305549"/>
                  </a:lnTo>
                  <a:lnTo>
                    <a:pt x="1337589" y="387972"/>
                  </a:lnTo>
                  <a:lnTo>
                    <a:pt x="1351445" y="387972"/>
                  </a:lnTo>
                  <a:lnTo>
                    <a:pt x="1351445" y="356679"/>
                  </a:lnTo>
                  <a:lnTo>
                    <a:pt x="1373822" y="356679"/>
                  </a:lnTo>
                  <a:lnTo>
                    <a:pt x="1386128" y="354939"/>
                  </a:lnTo>
                  <a:lnTo>
                    <a:pt x="1395183" y="349872"/>
                  </a:lnTo>
                  <a:lnTo>
                    <a:pt x="1398930" y="344449"/>
                  </a:lnTo>
                  <a:lnTo>
                    <a:pt x="1400771" y="341782"/>
                  </a:lnTo>
                  <a:lnTo>
                    <a:pt x="1402689" y="330936"/>
                  </a:lnTo>
                  <a:close/>
                </a:path>
                <a:path w="1797685" h="389890">
                  <a:moveTo>
                    <a:pt x="1486839" y="363029"/>
                  </a:moveTo>
                  <a:lnTo>
                    <a:pt x="1472298" y="363029"/>
                  </a:lnTo>
                  <a:lnTo>
                    <a:pt x="1470101" y="371805"/>
                  </a:lnTo>
                  <a:lnTo>
                    <a:pt x="1463408" y="376885"/>
                  </a:lnTo>
                  <a:lnTo>
                    <a:pt x="1453248" y="376885"/>
                  </a:lnTo>
                  <a:lnTo>
                    <a:pt x="1442237" y="374472"/>
                  </a:lnTo>
                  <a:lnTo>
                    <a:pt x="1434541" y="367931"/>
                  </a:lnTo>
                  <a:lnTo>
                    <a:pt x="1430020" y="358343"/>
                  </a:lnTo>
                  <a:lnTo>
                    <a:pt x="1428546" y="346773"/>
                  </a:lnTo>
                  <a:lnTo>
                    <a:pt x="1430045" y="335191"/>
                  </a:lnTo>
                  <a:lnTo>
                    <a:pt x="1434592" y="325589"/>
                  </a:lnTo>
                  <a:lnTo>
                    <a:pt x="1442326" y="319049"/>
                  </a:lnTo>
                  <a:lnTo>
                    <a:pt x="1453362" y="316623"/>
                  </a:lnTo>
                  <a:lnTo>
                    <a:pt x="1463065" y="316623"/>
                  </a:lnTo>
                  <a:lnTo>
                    <a:pt x="1468716" y="320548"/>
                  </a:lnTo>
                  <a:lnTo>
                    <a:pt x="1471383" y="328409"/>
                  </a:lnTo>
                  <a:lnTo>
                    <a:pt x="1485925" y="328409"/>
                  </a:lnTo>
                  <a:lnTo>
                    <a:pt x="1482039" y="318427"/>
                  </a:lnTo>
                  <a:lnTo>
                    <a:pt x="1475092" y="310730"/>
                  </a:lnTo>
                  <a:lnTo>
                    <a:pt x="1465440" y="305790"/>
                  </a:lnTo>
                  <a:lnTo>
                    <a:pt x="1453362" y="304050"/>
                  </a:lnTo>
                  <a:lnTo>
                    <a:pt x="1436814" y="307238"/>
                  </a:lnTo>
                  <a:lnTo>
                    <a:pt x="1424609" y="316103"/>
                  </a:lnTo>
                  <a:lnTo>
                    <a:pt x="1417053" y="329615"/>
                  </a:lnTo>
                  <a:lnTo>
                    <a:pt x="1414462" y="346773"/>
                  </a:lnTo>
                  <a:lnTo>
                    <a:pt x="1417040" y="363905"/>
                  </a:lnTo>
                  <a:lnTo>
                    <a:pt x="1424546" y="377418"/>
                  </a:lnTo>
                  <a:lnTo>
                    <a:pt x="1436725" y="386283"/>
                  </a:lnTo>
                  <a:lnTo>
                    <a:pt x="1453248" y="389458"/>
                  </a:lnTo>
                  <a:lnTo>
                    <a:pt x="1465999" y="387527"/>
                  </a:lnTo>
                  <a:lnTo>
                    <a:pt x="1476019" y="382092"/>
                  </a:lnTo>
                  <a:lnTo>
                    <a:pt x="1483055" y="373735"/>
                  </a:lnTo>
                  <a:lnTo>
                    <a:pt x="1486839" y="363029"/>
                  </a:lnTo>
                  <a:close/>
                </a:path>
                <a:path w="1797685" h="389890">
                  <a:moveTo>
                    <a:pt x="1572158" y="305549"/>
                  </a:moveTo>
                  <a:lnTo>
                    <a:pt x="1552524" y="305549"/>
                  </a:lnTo>
                  <a:lnTo>
                    <a:pt x="1518475" y="369735"/>
                  </a:lnTo>
                  <a:lnTo>
                    <a:pt x="1515706" y="369735"/>
                  </a:lnTo>
                  <a:lnTo>
                    <a:pt x="1515706" y="305549"/>
                  </a:lnTo>
                  <a:lnTo>
                    <a:pt x="1502549" y="305549"/>
                  </a:lnTo>
                  <a:lnTo>
                    <a:pt x="1502549" y="387959"/>
                  </a:lnTo>
                  <a:lnTo>
                    <a:pt x="1522171" y="387959"/>
                  </a:lnTo>
                  <a:lnTo>
                    <a:pt x="1556232" y="323786"/>
                  </a:lnTo>
                  <a:lnTo>
                    <a:pt x="1559001" y="323786"/>
                  </a:lnTo>
                  <a:lnTo>
                    <a:pt x="1559001" y="387959"/>
                  </a:lnTo>
                  <a:lnTo>
                    <a:pt x="1572158" y="387959"/>
                  </a:lnTo>
                  <a:lnTo>
                    <a:pt x="1572158" y="305549"/>
                  </a:lnTo>
                  <a:close/>
                </a:path>
                <a:path w="1797685" h="389890">
                  <a:moveTo>
                    <a:pt x="1650657" y="305562"/>
                  </a:moveTo>
                  <a:lnTo>
                    <a:pt x="1584045" y="305562"/>
                  </a:lnTo>
                  <a:lnTo>
                    <a:pt x="1584045" y="317779"/>
                  </a:lnTo>
                  <a:lnTo>
                    <a:pt x="1610487" y="317779"/>
                  </a:lnTo>
                  <a:lnTo>
                    <a:pt x="1610487" y="387972"/>
                  </a:lnTo>
                  <a:lnTo>
                    <a:pt x="1624330" y="387972"/>
                  </a:lnTo>
                  <a:lnTo>
                    <a:pt x="1624330" y="317779"/>
                  </a:lnTo>
                  <a:lnTo>
                    <a:pt x="1650657" y="317779"/>
                  </a:lnTo>
                  <a:lnTo>
                    <a:pt x="1650657" y="305562"/>
                  </a:lnTo>
                  <a:close/>
                </a:path>
                <a:path w="1797685" h="389890">
                  <a:moveTo>
                    <a:pt x="1723377" y="375386"/>
                  </a:moveTo>
                  <a:lnTo>
                    <a:pt x="1676527" y="375386"/>
                  </a:lnTo>
                  <a:lnTo>
                    <a:pt x="1676527" y="351726"/>
                  </a:lnTo>
                  <a:lnTo>
                    <a:pt x="1712429" y="351726"/>
                  </a:lnTo>
                  <a:lnTo>
                    <a:pt x="1712429" y="339382"/>
                  </a:lnTo>
                  <a:lnTo>
                    <a:pt x="1676527" y="339382"/>
                  </a:lnTo>
                  <a:lnTo>
                    <a:pt x="1676527" y="318122"/>
                  </a:lnTo>
                  <a:lnTo>
                    <a:pt x="1721891" y="318122"/>
                  </a:lnTo>
                  <a:lnTo>
                    <a:pt x="1721891" y="305562"/>
                  </a:lnTo>
                  <a:lnTo>
                    <a:pt x="1662671" y="305562"/>
                  </a:lnTo>
                  <a:lnTo>
                    <a:pt x="1662671" y="387972"/>
                  </a:lnTo>
                  <a:lnTo>
                    <a:pt x="1723377" y="387972"/>
                  </a:lnTo>
                  <a:lnTo>
                    <a:pt x="1723377" y="375386"/>
                  </a:lnTo>
                  <a:close/>
                </a:path>
                <a:path w="1797685" h="389890">
                  <a:moveTo>
                    <a:pt x="1797265" y="305562"/>
                  </a:moveTo>
                  <a:lnTo>
                    <a:pt x="1730667" y="305562"/>
                  </a:lnTo>
                  <a:lnTo>
                    <a:pt x="1730667" y="317779"/>
                  </a:lnTo>
                  <a:lnTo>
                    <a:pt x="1757095" y="317779"/>
                  </a:lnTo>
                  <a:lnTo>
                    <a:pt x="1757095" y="387972"/>
                  </a:lnTo>
                  <a:lnTo>
                    <a:pt x="1770951" y="387972"/>
                  </a:lnTo>
                  <a:lnTo>
                    <a:pt x="1770951" y="317779"/>
                  </a:lnTo>
                  <a:lnTo>
                    <a:pt x="1797265" y="317779"/>
                  </a:lnTo>
                  <a:lnTo>
                    <a:pt x="1797265" y="3055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595073" y="1238785"/>
            <a:ext cx="6520727" cy="469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2000" b="1" i="1" spc="60" dirty="0">
                <a:solidFill>
                  <a:srgbClr val="FF0000"/>
                </a:solidFill>
                <a:latin typeface="Tahoma"/>
                <a:cs typeface="Tahoma"/>
              </a:rPr>
              <a:t>Помогут определиться с будущей специальностью:</a:t>
            </a:r>
          </a:p>
          <a:p>
            <a:pPr marL="12700">
              <a:spcBef>
                <a:spcPts val="100"/>
              </a:spcBef>
            </a:pPr>
            <a:r>
              <a:rPr lang="ru-RU" sz="2000" b="1" spc="60" dirty="0">
                <a:solidFill>
                  <a:srgbClr val="151616"/>
                </a:solidFill>
                <a:latin typeface="Tahoma"/>
                <a:cs typeface="Tahoma"/>
              </a:rPr>
              <a:t>«Ш</a:t>
            </a:r>
            <a:r>
              <a:rPr sz="2000" b="1" spc="60" dirty="0" err="1">
                <a:solidFill>
                  <a:srgbClr val="151616"/>
                </a:solidFill>
                <a:latin typeface="Tahoma"/>
                <a:cs typeface="Tahoma"/>
              </a:rPr>
              <a:t>кола</a:t>
            </a:r>
            <a:r>
              <a:rPr sz="2000" b="1" spc="-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2000" b="1" spc="60" dirty="0" err="1">
                <a:solidFill>
                  <a:srgbClr val="151616"/>
                </a:solidFill>
                <a:latin typeface="Tahoma"/>
                <a:cs typeface="Tahoma"/>
              </a:rPr>
              <a:t>помогающих</a:t>
            </a:r>
            <a:r>
              <a:rPr sz="2000" b="1" spc="-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2000" b="1" spc="55" dirty="0" err="1">
                <a:solidFill>
                  <a:srgbClr val="151616"/>
                </a:solidFill>
                <a:latin typeface="Tahoma"/>
                <a:cs typeface="Tahoma"/>
              </a:rPr>
              <a:t>профессий</a:t>
            </a:r>
            <a:r>
              <a:rPr lang="ru-RU" sz="2000" b="1" spc="45" dirty="0">
                <a:solidFill>
                  <a:srgbClr val="151616"/>
                </a:solidFill>
                <a:latin typeface="Tahoma"/>
                <a:cs typeface="Tahoma"/>
              </a:rPr>
              <a:t>»</a:t>
            </a:r>
            <a:endParaRPr lang="ru-RU" sz="2000" b="1" spc="55" dirty="0">
              <a:solidFill>
                <a:srgbClr val="151616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b="1" spc="55" dirty="0">
                <a:solidFill>
                  <a:srgbClr val="151616"/>
                </a:solidFill>
                <a:latin typeface="Tahoma"/>
                <a:cs typeface="Tahoma"/>
              </a:rPr>
              <a:t>«Каникулы с ЧелГУ»</a:t>
            </a:r>
          </a:p>
          <a:p>
            <a:pPr marL="12700">
              <a:lnSpc>
                <a:spcPct val="100000"/>
              </a:lnSpc>
            </a:pPr>
            <a:r>
              <a:rPr lang="ru-RU" sz="2000" b="1" spc="45" dirty="0">
                <a:solidFill>
                  <a:srgbClr val="151616"/>
                </a:solidFill>
                <a:latin typeface="Tahoma"/>
                <a:cs typeface="Tahoma"/>
              </a:rPr>
              <a:t>«Вектор профессиональной успешности»</a:t>
            </a:r>
          </a:p>
          <a:p>
            <a:pPr marL="12700">
              <a:lnSpc>
                <a:spcPct val="100000"/>
              </a:lnSpc>
            </a:pPr>
            <a:r>
              <a:rPr lang="ru-RU" sz="2000" b="1" spc="45" dirty="0">
                <a:solidFill>
                  <a:srgbClr val="151616"/>
                </a:solidFill>
                <a:latin typeface="Tahoma"/>
                <a:cs typeface="Tahoma"/>
              </a:rPr>
              <a:t>«Малая универсиада»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ru-RU" sz="2000" b="1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b="1" i="1" dirty="0">
                <a:solidFill>
                  <a:srgbClr val="FF0000"/>
                </a:solidFill>
                <a:latin typeface="Tahoma"/>
                <a:cs typeface="Tahoma"/>
              </a:rPr>
              <a:t>Дают баллы при поступлении:</a:t>
            </a:r>
            <a:endParaRPr sz="2000" b="1" i="1" dirty="0">
              <a:solidFill>
                <a:srgbClr val="FF0000"/>
              </a:solidFill>
              <a:latin typeface="Tahoma"/>
              <a:cs typeface="Tahoma"/>
            </a:endParaRPr>
          </a:p>
          <a:p>
            <a:pPr marR="187960" indent="-285750">
              <a:lnSpc>
                <a:spcPct val="101899"/>
              </a:lnSpc>
            </a:pPr>
            <a:r>
              <a:rPr sz="2000" b="1" spc="65" dirty="0" err="1">
                <a:solidFill>
                  <a:srgbClr val="151616"/>
                </a:solidFill>
                <a:latin typeface="Tahoma"/>
                <a:cs typeface="Tahoma"/>
              </a:rPr>
              <a:t>Олимпиа</a:t>
            </a:r>
            <a:r>
              <a:rPr lang="ru-RU" sz="2000" b="1" spc="65" dirty="0">
                <a:solidFill>
                  <a:srgbClr val="151616"/>
                </a:solidFill>
                <a:latin typeface="Tahoma"/>
                <a:cs typeface="Tahoma"/>
              </a:rPr>
              <a:t>д</a:t>
            </a:r>
            <a:r>
              <a:rPr sz="2000" b="1" spc="65" dirty="0">
                <a:solidFill>
                  <a:srgbClr val="151616"/>
                </a:solidFill>
                <a:latin typeface="Tahoma"/>
                <a:cs typeface="Tahoma"/>
              </a:rPr>
              <a:t>а </a:t>
            </a:r>
            <a:r>
              <a:rPr lang="ru-RU" sz="2000" b="1" spc="65" dirty="0">
                <a:solidFill>
                  <a:srgbClr val="151616"/>
                </a:solidFill>
                <a:latin typeface="Tahoma"/>
                <a:cs typeface="Tahoma"/>
              </a:rPr>
              <a:t>«Старт» </a:t>
            </a:r>
            <a:r>
              <a:rPr lang="ru-RU" sz="2000" b="1" spc="70" dirty="0">
                <a:solidFill>
                  <a:srgbClr val="151616"/>
                </a:solidFill>
                <a:latin typeface="Tahoma"/>
                <a:cs typeface="Tahoma"/>
              </a:rPr>
              <a:t>по психологии и педагогике</a:t>
            </a:r>
            <a:endParaRPr sz="2000" b="1" dirty="0">
              <a:latin typeface="Tahoma"/>
              <a:cs typeface="Tahoma"/>
            </a:endParaRPr>
          </a:p>
          <a:p>
            <a:pPr marL="12700"/>
            <a:r>
              <a:rPr lang="ru-RU" sz="2000" b="1" spc="90" dirty="0">
                <a:solidFill>
                  <a:srgbClr val="151616"/>
                </a:solidFill>
                <a:latin typeface="Tahoma"/>
                <a:cs typeface="Tahoma"/>
              </a:rPr>
              <a:t>Н</a:t>
            </a:r>
            <a:r>
              <a:rPr sz="2000" b="1" spc="90" dirty="0">
                <a:solidFill>
                  <a:srgbClr val="151616"/>
                </a:solidFill>
                <a:latin typeface="Tahoma"/>
                <a:cs typeface="Tahoma"/>
              </a:rPr>
              <a:t>ОУ</a:t>
            </a:r>
            <a:r>
              <a:rPr sz="2000" b="1" spc="-7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2000" b="1" spc="40" dirty="0">
                <a:solidFill>
                  <a:srgbClr val="151616"/>
                </a:solidFill>
                <a:latin typeface="Tahoma"/>
                <a:cs typeface="Tahoma"/>
              </a:rPr>
              <a:t>«Малая</a:t>
            </a:r>
            <a:r>
              <a:rPr sz="2000" b="1" spc="-7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2000" b="1" spc="45" dirty="0" err="1">
                <a:solidFill>
                  <a:srgbClr val="151616"/>
                </a:solidFill>
                <a:latin typeface="Tahoma"/>
                <a:cs typeface="Tahoma"/>
              </a:rPr>
              <a:t>академия</a:t>
            </a:r>
            <a:r>
              <a:rPr sz="2000" b="1" spc="45" dirty="0">
                <a:solidFill>
                  <a:srgbClr val="151616"/>
                </a:solidFill>
                <a:latin typeface="Tahoma"/>
                <a:cs typeface="Tahoma"/>
              </a:rPr>
              <a:t>»</a:t>
            </a:r>
            <a:r>
              <a:rPr lang="ru-RU" sz="2000" b="1" dirty="0">
                <a:latin typeface="Tahoma"/>
                <a:cs typeface="Tahoma"/>
              </a:rPr>
              <a:t> </a:t>
            </a:r>
          </a:p>
          <a:p>
            <a:pPr marL="12700"/>
            <a:r>
              <a:rPr lang="ru-RU" sz="2000" b="1" dirty="0">
                <a:latin typeface="Tahoma"/>
                <a:cs typeface="Tahoma"/>
              </a:rPr>
              <a:t>Турнир по психологии им. А.Р. Лурия</a:t>
            </a:r>
          </a:p>
          <a:p>
            <a:pPr marL="12700">
              <a:lnSpc>
                <a:spcPct val="100000"/>
              </a:lnSpc>
            </a:pPr>
            <a:endParaRPr lang="ru-RU" sz="2000" b="1" spc="45" dirty="0">
              <a:solidFill>
                <a:srgbClr val="151616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lang="ru-RU" sz="2000" b="1" i="1" u="sng" spc="45" dirty="0">
                <a:solidFill>
                  <a:srgbClr val="151616"/>
                </a:solidFill>
                <a:latin typeface="Tahoma"/>
                <a:cs typeface="Tahoma"/>
              </a:rPr>
              <a:t>Победители-10 баллов, призёры-8, участники очного этапа-2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35" dirty="0"/>
              <a:t>CSU.RU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10" dirty="0"/>
              <a:t>ИНСТИТУТ</a:t>
            </a:r>
            <a:r>
              <a:rPr spc="-25" dirty="0"/>
              <a:t> </a:t>
            </a:r>
            <a:r>
              <a:rPr spc="150" dirty="0"/>
              <a:t>ОБРАЗОВАНИЯ</a:t>
            </a:r>
            <a:r>
              <a:rPr spc="-25" dirty="0"/>
              <a:t> </a:t>
            </a:r>
            <a:r>
              <a:rPr spc="150" dirty="0"/>
              <a:t>И</a:t>
            </a:r>
            <a:r>
              <a:rPr spc="-25" dirty="0"/>
              <a:t> </a:t>
            </a:r>
            <a:r>
              <a:rPr spc="135" dirty="0"/>
              <a:t>ПРАКТИЧЕСКОЙ</a:t>
            </a:r>
            <a:r>
              <a:rPr spc="-25" dirty="0"/>
              <a:t> </a:t>
            </a:r>
            <a:r>
              <a:rPr spc="140" dirty="0"/>
              <a:t>ПСИХОЛОГИИ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24F699E-E7CD-40E4-9B84-AABA9BDA49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5" r="18347"/>
          <a:stretch/>
        </p:blipFill>
        <p:spPr bwMode="auto">
          <a:xfrm>
            <a:off x="11575" y="12397"/>
            <a:ext cx="5436725" cy="606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ED9B94-98BD-1D77-75F3-C8A30D8B5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63553C-1956-438B-BDC9-95D9CBAD5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текст, снимок экрана, программное обеспечение, Веб-сай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D249EB0-046F-E554-7601-8BFF3F960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31"/>
            <a:ext cx="12115800" cy="681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2304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8C21B3-3B43-53AA-F4F1-A2A1D7899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EED78E-F7E3-E6EF-B65F-1235D2369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текст, снимок экрана, Шрифт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C9DA0BA-DF21-5D4E-F4CD-16A79F06A4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597"/>
            <a:ext cx="12115800" cy="578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6367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5D16EC-1561-4923-E185-3ACB04494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72E677-D891-3355-9ABA-E1F119A6BF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текст, снимок экрана, Шрифт, программное обеспечен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F460332-008D-2D8C-6A36-50E3C929DE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759"/>
            <a:ext cx="12115800" cy="630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990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-7763"/>
            <a:ext cx="4341495" cy="6213554"/>
          </a:xfrm>
          <a:prstGeom prst="rect">
            <a:avLst/>
          </a:prstGeom>
          <a:solidFill>
            <a:srgbClr val="622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1580">
              <a:defRPr/>
            </a:pPr>
            <a:r>
              <a:rPr lang="ru-RU" sz="3180" b="1" dirty="0">
                <a:solidFill>
                  <a:prstClr val="white"/>
                </a:solidFill>
                <a:latin typeface="Calibri"/>
              </a:rPr>
              <a:t> Институт образования и практической психологии </a:t>
            </a:r>
            <a:r>
              <a:rPr lang="ru-RU" sz="3180" b="1" dirty="0" err="1">
                <a:solidFill>
                  <a:prstClr val="white"/>
                </a:solidFill>
                <a:latin typeface="Calibri"/>
              </a:rPr>
              <a:t>ЧелГУ</a:t>
            </a:r>
            <a:endParaRPr lang="ru-RU" sz="318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147" name="Подзаголовок 2"/>
          <p:cNvSpPr txBox="1">
            <a:spLocks/>
          </p:cNvSpPr>
          <p:nvPr/>
        </p:nvSpPr>
        <p:spPr bwMode="auto">
          <a:xfrm>
            <a:off x="4583391" y="6386434"/>
            <a:ext cx="5767626" cy="38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1580" fontAlgn="base">
              <a:spcAft>
                <a:spcPct val="0"/>
              </a:spcAft>
              <a:buNone/>
              <a:defRPr/>
            </a:pPr>
            <a:endParaRPr lang="ru-RU" altLang="ru-RU" sz="1325" dirty="0">
              <a:solidFill>
                <a:srgbClr val="6226A6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1808" y="1827679"/>
            <a:ext cx="3952786" cy="826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2385" b="1" i="1" dirty="0">
              <a:solidFill>
                <a:schemeClr val="bg1"/>
              </a:solidFill>
              <a:latin typeface="Arial" charset="0"/>
            </a:endParaRPr>
          </a:p>
          <a:p>
            <a:endParaRPr lang="ru-RU" altLang="ru-RU" sz="2385" b="1" u="sng" dirty="0">
              <a:latin typeface="Arial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CDC3D-0F3F-45D3-A7DB-5ABB9CAD4227}"/>
              </a:ext>
            </a:extLst>
          </p:cNvPr>
          <p:cNvSpPr txBox="1"/>
          <p:nvPr/>
        </p:nvSpPr>
        <p:spPr>
          <a:xfrm>
            <a:off x="4579348" y="757348"/>
            <a:ext cx="6057900" cy="1071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3180" dirty="0"/>
          </a:p>
          <a:p>
            <a:endParaRPr lang="ru-RU" sz="318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0" y="381000"/>
            <a:ext cx="55626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25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1313</TotalTime>
  <Words>1304</Words>
  <Application>Microsoft Office PowerPoint</Application>
  <PresentationFormat>Произвольный</PresentationFormat>
  <Paragraphs>403</Paragraphs>
  <Slides>28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</vt:lpstr>
      <vt:lpstr>Calibri</vt:lpstr>
      <vt:lpstr>Microsoft Sans Serif</vt:lpstr>
      <vt:lpstr>Tahoma</vt:lpstr>
      <vt:lpstr>Times New Roman</vt:lpstr>
      <vt:lpstr>Office Theme</vt:lpstr>
      <vt:lpstr>Презентация PowerPoint</vt:lpstr>
      <vt:lpstr>Руководство института</vt:lpstr>
      <vt:lpstr>Кафедра специальной и клинической психологии</vt:lpstr>
      <vt:lpstr>Кафедра общей и профессиональной педагогики</vt:lpstr>
      <vt:lpstr>Кафедра психологии</vt:lpstr>
      <vt:lpstr>Направления подготовки</vt:lpstr>
      <vt:lpstr>КОЛИЧЕСТВО БЮДЖЕТНЫХ/КОНТРАКТНЫХ МЕСТ В 2026 г. </vt:lpstr>
      <vt:lpstr>КОЛИЧЕСТВО БЮДЖЕТНЫХ/КОНТРАКТНЫХ МЕСТ В 2026 г. </vt:lpstr>
      <vt:lpstr>Количество бюджетных/контрактных мест в 2026 г.</vt:lpstr>
      <vt:lpstr>Вступительные испытания (специалитет)</vt:lpstr>
      <vt:lpstr>Вступительные испытания (бакалавриат)</vt:lpstr>
      <vt:lpstr>Вступительные испытания (магистратура)</vt:lpstr>
      <vt:lpstr>СТОИМОСТЬ ОБУЧЕНИЯ В 2026 г. </vt:lpstr>
      <vt:lpstr>СТОИМОСТЬ ОБУЧЕНИЯ В 2026 уч. г.</vt:lpstr>
      <vt:lpstr>МИНИМАЛЬНЫЕ БАЛЛЫ</vt:lpstr>
      <vt:lpstr>Презентация PowerPoint</vt:lpstr>
      <vt:lpstr>Размер стипендии 2026 – 2027 г.  </vt:lpstr>
      <vt:lpstr>Общежитие   ул. Ворошилова 4,а  стоимость 2 500 р.  Кампус  ул. Бр.Кашириных 129    стоимость:  одноместный номер – 17 800 двухместный номер – 11 900    </vt:lpstr>
      <vt:lpstr>ИОиПП сегодня</vt:lpstr>
      <vt:lpstr>Наши партнёры и базы практки</vt:lpstr>
      <vt:lpstr>Презентация PowerPoint</vt:lpstr>
      <vt:lpstr>Кем могут работать наши выпускники</vt:lpstr>
      <vt:lpstr>ВНЕУЧЕБНАЯ ДЕЯТЕЛЬНОСТЬ</vt:lpstr>
      <vt:lpstr>МЕРОПРИЯТИЯ  ДЛЯ АБИТУРИЕНТОВ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ЧелГУ_ПРЕЗЕНТАЦИЯ_ИОПП_2021.cdr</dc:title>
  <dc:creator>Наталия Тарасова</dc:creator>
  <cp:lastModifiedBy>User</cp:lastModifiedBy>
  <cp:revision>66</cp:revision>
  <dcterms:created xsi:type="dcterms:W3CDTF">2021-10-30T09:56:42Z</dcterms:created>
  <dcterms:modified xsi:type="dcterms:W3CDTF">2026-10-06T07:16:34Z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2021-04-15T00:00:00Z</vt:filetime>
  </property>
  <property fmtid="{D5CDD505-2E9C-101B-9397-08002B2CF9AE}" pid="3" name="Creator">
    <vt:lpwstr>CorelDRAW 2018</vt:lpwstr>
  </property>
  <property fmtid="{D5CDD505-2E9C-101B-9397-08002B2CF9AE}" pid="4" name="LastSaved">
    <vt:filetime>2021-10-30T00:00:00Z</vt:filetime>
  </property>
</Properties>
</file>